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Della Respira"/>
      <p:regular r:id="rId30"/>
    </p:embeddedFont>
    <p:embeddedFont>
      <p:font typeface="DM Sans Light"/>
      <p:regular r:id="rId31"/>
      <p:bold r:id="rId32"/>
      <p:italic r:id="rId33"/>
      <p:boldItalic r:id="rId34"/>
    </p:embeddedFont>
    <p:embeddedFont>
      <p:font typeface="DM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Light-regular.fntdata"/><Relationship Id="rId30" Type="http://schemas.openxmlformats.org/officeDocument/2006/relationships/font" Target="fonts/DellaRespira-regular.fntdata"/><Relationship Id="rId33" Type="http://schemas.openxmlformats.org/officeDocument/2006/relationships/font" Target="fonts/DMSansLight-italic.fntdata"/><Relationship Id="rId32" Type="http://schemas.openxmlformats.org/officeDocument/2006/relationships/font" Target="fonts/DMSansLight-bold.fntdata"/><Relationship Id="rId35" Type="http://schemas.openxmlformats.org/officeDocument/2006/relationships/font" Target="fonts/DMSans-regular.fntdata"/><Relationship Id="rId34" Type="http://schemas.openxmlformats.org/officeDocument/2006/relationships/font" Target="fonts/DMSansLight-boldItalic.fntdata"/><Relationship Id="rId37" Type="http://schemas.openxmlformats.org/officeDocument/2006/relationships/font" Target="fonts/DMSans-italic.fntdata"/><Relationship Id="rId36" Type="http://schemas.openxmlformats.org/officeDocument/2006/relationships/font" Target="fonts/DMSans-bold.fntdata"/><Relationship Id="rId38" Type="http://schemas.openxmlformats.org/officeDocument/2006/relationships/font" Target="fonts/DMSans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1b33d2fe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1b33d2fe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b33d2fe82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1b33d2fe82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b33d2fe82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1b33d2fe82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1b33d2fe82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1b33d2fe82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1b33d2fe82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1b33d2fe82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1b33d2fe82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1b33d2fe82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1b33d2fe82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1b33d2fe82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1b33d2fe82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1b33d2fe82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1b33d2fe82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1b33d2fe82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1b33d2fe82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1b33d2fe82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1b33d2fe82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1b33d2fe82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b33d2fe82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b33d2fe82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b33d2fe82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1b33d2fe82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b33d2fe82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31b33d2fe82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1b33d2fe82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1b33d2fe82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b33d2fe82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1b33d2fe82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1b33d2fe82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1b33d2fe82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1b33d2fe82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1b33d2fe82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1b33d2fe82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1b33d2fe82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b33d2fe82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b33d2fe82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1b33d2fe82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1b33d2fe82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1b33d2fe82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1b33d2fe82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1b33d2fe82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1b33d2fe82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1b33d2fe82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1b33d2fe82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50" y="284775"/>
            <a:ext cx="8598900" cy="247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74950" y="2975835"/>
            <a:ext cx="4201200" cy="131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274950" y="4501727"/>
            <a:ext cx="85989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74725" y="312763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74725" y="2971100"/>
            <a:ext cx="4213200" cy="13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2" type="subTitle"/>
          </p:nvPr>
        </p:nvSpPr>
        <p:spPr>
          <a:xfrm>
            <a:off x="279625" y="4509075"/>
            <a:ext cx="8598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 Alt">
  <p:cSld name="CUSTOM_7_1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>
            <p:ph idx="2" type="pic"/>
          </p:nvPr>
        </p:nvSpPr>
        <p:spPr>
          <a:xfrm>
            <a:off x="2547100" y="1159275"/>
            <a:ext cx="6326700" cy="3705000"/>
          </a:xfrm>
          <a:prstGeom prst="roundRect">
            <a:avLst>
              <a:gd fmla="val 653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1"/>
          <p:cNvSpPr txBox="1"/>
          <p:nvPr>
            <p:ph idx="1" type="body"/>
          </p:nvPr>
        </p:nvSpPr>
        <p:spPr>
          <a:xfrm>
            <a:off x="496375" y="1377200"/>
            <a:ext cx="16638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8" name="Google Shape;108;p11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09" name="Google Shape;109;p11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10" name="Google Shape;110;p11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11" name="Google Shape;111;p11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 Editable">
  <p:cSld name="CUSTOM_7_1_1"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>
            <p:ph idx="2" type="pic"/>
          </p:nvPr>
        </p:nvSpPr>
        <p:spPr>
          <a:xfrm>
            <a:off x="4672600" y="1159275"/>
            <a:ext cx="4201200" cy="3705000"/>
          </a:xfrm>
          <a:prstGeom prst="roundRect">
            <a:avLst>
              <a:gd fmla="val 629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2"/>
          <p:cNvSpPr txBox="1"/>
          <p:nvPr>
            <p:ph idx="1" type="body"/>
          </p:nvPr>
        </p:nvSpPr>
        <p:spPr>
          <a:xfrm>
            <a:off x="496375" y="1377200"/>
            <a:ext cx="3772800" cy="32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15" name="Google Shape;115;p12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16" name="Google Shape;116;p12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17" name="Google Shape;117;p12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18" name="Google Shape;118;p12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2">
  <p:cSld name="CUSTOM_8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/>
          <p:nvPr>
            <p:ph idx="2" type="pic"/>
          </p:nvPr>
        </p:nvSpPr>
        <p:spPr>
          <a:xfrm>
            <a:off x="6777400" y="11592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3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23" name="Google Shape;123;p13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24" name="Google Shape;124;p13"/>
          <p:cNvSpPr/>
          <p:nvPr/>
        </p:nvSpPr>
        <p:spPr>
          <a:xfrm>
            <a:off x="6777400" y="284775"/>
            <a:ext cx="20964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25" name="Google Shape;125;p13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26" name="Google Shape;126;p13"/>
          <p:cNvSpPr txBox="1"/>
          <p:nvPr>
            <p:ph idx="3" type="subTitle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3">
  <p:cSld name="CUSTOM_9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>
            <p:ph idx="2" type="pic"/>
          </p:nvPr>
        </p:nvSpPr>
        <p:spPr>
          <a:xfrm>
            <a:off x="274950" y="2847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4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30" name="Google Shape;130;p14"/>
          <p:cNvSpPr txBox="1"/>
          <p:nvPr>
            <p:ph idx="1" type="body"/>
          </p:nvPr>
        </p:nvSpPr>
        <p:spPr>
          <a:xfrm>
            <a:off x="2819407" y="1323219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1" name="Google Shape;131;p14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32" name="Google Shape;132;p14"/>
          <p:cNvSpPr/>
          <p:nvPr/>
        </p:nvSpPr>
        <p:spPr>
          <a:xfrm>
            <a:off x="274950" y="41541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33" name="Google Shape;133;p14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34" name="Google Shape;134;p14"/>
          <p:cNvSpPr txBox="1"/>
          <p:nvPr>
            <p:ph idx="3" type="subTitle"/>
          </p:nvPr>
        </p:nvSpPr>
        <p:spPr>
          <a:xfrm>
            <a:off x="274950" y="41541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4">
  <p:cSld name="CUSTOM_10">
    <p:bg>
      <p:bgPr>
        <a:solidFill>
          <a:schemeClr val="accen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37" name="Google Shape;137;p15"/>
          <p:cNvSpPr txBox="1"/>
          <p:nvPr>
            <p:ph idx="1" type="body"/>
          </p:nvPr>
        </p:nvSpPr>
        <p:spPr>
          <a:xfrm>
            <a:off x="559275" y="1335950"/>
            <a:ext cx="57603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8" name="Google Shape;138;p15"/>
          <p:cNvSpPr/>
          <p:nvPr>
            <p:ph idx="2" type="pic"/>
          </p:nvPr>
        </p:nvSpPr>
        <p:spPr>
          <a:xfrm>
            <a:off x="6777400" y="2847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15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40" name="Google Shape;140;p15"/>
          <p:cNvSpPr/>
          <p:nvPr/>
        </p:nvSpPr>
        <p:spPr>
          <a:xfrm>
            <a:off x="6777400" y="4154175"/>
            <a:ext cx="20964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41" name="Google Shape;141;p15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42" name="Google Shape;142;p15"/>
          <p:cNvSpPr txBox="1"/>
          <p:nvPr>
            <p:ph idx="3" type="subTitle"/>
          </p:nvPr>
        </p:nvSpPr>
        <p:spPr>
          <a:xfrm>
            <a:off x="6777400" y="41541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11">
    <p:bg>
      <p:bgPr>
        <a:solidFill>
          <a:schemeClr val="dk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49010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6" name="Google Shape;146;p16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47" name="Google Shape;147;p16"/>
          <p:cNvSpPr txBox="1"/>
          <p:nvPr>
            <p:ph idx="2" type="body"/>
          </p:nvPr>
        </p:nvSpPr>
        <p:spPr>
          <a:xfrm>
            <a:off x="5033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49" name="Google Shape;149;p1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6">
  <p:cSld name="CUSTOM_12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53" name="Google Shape;153;p17"/>
          <p:cNvSpPr/>
          <p:nvPr>
            <p:ph idx="2" type="pic"/>
          </p:nvPr>
        </p:nvSpPr>
        <p:spPr>
          <a:xfrm>
            <a:off x="274950" y="1352225"/>
            <a:ext cx="42012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5" name="Google Shape;155;p17"/>
          <p:cNvSpPr/>
          <p:nvPr/>
        </p:nvSpPr>
        <p:spPr>
          <a:xfrm>
            <a:off x="7318600" y="109825"/>
            <a:ext cx="1705500" cy="3957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56" name="Google Shape;156;p17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57" name="Google Shape;157;p17"/>
          <p:cNvSpPr txBox="1"/>
          <p:nvPr>
            <p:ph idx="3" type="subTitle"/>
          </p:nvPr>
        </p:nvSpPr>
        <p:spPr>
          <a:xfrm>
            <a:off x="7318600" y="109825"/>
            <a:ext cx="17055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Slide">
  <p:cSld name="CUSTOM_13">
    <p:bg>
      <p:bgPr>
        <a:solidFill>
          <a:schemeClr val="dk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/>
          <p:nvPr>
            <p:ph idx="2" type="pic"/>
          </p:nvPr>
        </p:nvSpPr>
        <p:spPr>
          <a:xfrm>
            <a:off x="6777400" y="1352225"/>
            <a:ext cx="20964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8"/>
          <p:cNvSpPr/>
          <p:nvPr/>
        </p:nvSpPr>
        <p:spPr>
          <a:xfrm>
            <a:off x="274950" y="1348125"/>
            <a:ext cx="62859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494800" y="1503725"/>
            <a:ext cx="58377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62" name="Google Shape;162;p1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Slide 2">
  <p:cSld name="CUSTOM_14">
    <p:bg>
      <p:bgPr>
        <a:solidFill>
          <a:schemeClr val="lt2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134750" y="4315525"/>
            <a:ext cx="54342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274950" y="134807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"/>
          </a:p>
        </p:txBody>
      </p:sp>
      <p:sp>
        <p:nvSpPr>
          <p:cNvPr id="168" name="Google Shape;168;p19"/>
          <p:cNvSpPr/>
          <p:nvPr/>
        </p:nvSpPr>
        <p:spPr>
          <a:xfrm>
            <a:off x="274950" y="283702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69" name="Google Shape;169;p19"/>
          <p:cNvSpPr/>
          <p:nvPr/>
        </p:nvSpPr>
        <p:spPr>
          <a:xfrm>
            <a:off x="274950" y="4310325"/>
            <a:ext cx="6693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70" name="Google Shape;170;p19"/>
          <p:cNvSpPr/>
          <p:nvPr/>
        </p:nvSpPr>
        <p:spPr>
          <a:xfrm>
            <a:off x="1134750" y="1338000"/>
            <a:ext cx="5434200" cy="1300200"/>
          </a:xfrm>
          <a:prstGeom prst="roundRect">
            <a:avLst>
              <a:gd fmla="val 16928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1134750" y="2826762"/>
            <a:ext cx="5434200" cy="1300200"/>
          </a:xfrm>
          <a:prstGeom prst="roundRect">
            <a:avLst>
              <a:gd fmla="val 16928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73" name="Google Shape;173;p19"/>
          <p:cNvSpPr txBox="1"/>
          <p:nvPr>
            <p:ph idx="1" type="subTitle"/>
          </p:nvPr>
        </p:nvSpPr>
        <p:spPr>
          <a:xfrm flipH="1">
            <a:off x="-172350" y="1348072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2" type="subTitle"/>
          </p:nvPr>
        </p:nvSpPr>
        <p:spPr>
          <a:xfrm flipH="1">
            <a:off x="-172350" y="28291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3" type="subTitle"/>
          </p:nvPr>
        </p:nvSpPr>
        <p:spPr>
          <a:xfrm flipH="1">
            <a:off x="-172350" y="43154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176" name="Google Shape;176;p19"/>
          <p:cNvSpPr txBox="1"/>
          <p:nvPr>
            <p:ph idx="4" type="body"/>
          </p:nvPr>
        </p:nvSpPr>
        <p:spPr>
          <a:xfrm>
            <a:off x="1134750" y="1348075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7" name="Google Shape;177;p19"/>
          <p:cNvSpPr txBox="1"/>
          <p:nvPr>
            <p:ph idx="5" type="body"/>
          </p:nvPr>
        </p:nvSpPr>
        <p:spPr>
          <a:xfrm>
            <a:off x="1134750" y="2831788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6" type="body"/>
          </p:nvPr>
        </p:nvSpPr>
        <p:spPr>
          <a:xfrm>
            <a:off x="1134750" y="4310313"/>
            <a:ext cx="54342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79" name="Google Shape;179;p19"/>
          <p:cNvSpPr/>
          <p:nvPr>
            <p:ph idx="7" type="pic"/>
          </p:nvPr>
        </p:nvSpPr>
        <p:spPr>
          <a:xfrm>
            <a:off x="6777400" y="1352225"/>
            <a:ext cx="20964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">
  <p:cSld name="CUSTOM_15">
    <p:bg>
      <p:bgPr>
        <a:solidFill>
          <a:schemeClr val="dk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/>
          <p:nvPr>
            <p:ph idx="2" type="pic"/>
          </p:nvPr>
        </p:nvSpPr>
        <p:spPr>
          <a:xfrm>
            <a:off x="274950" y="28497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0"/>
          <p:cNvSpPr/>
          <p:nvPr>
            <p:ph idx="3" type="pic"/>
          </p:nvPr>
        </p:nvSpPr>
        <p:spPr>
          <a:xfrm>
            <a:off x="274950" y="323522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0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6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274950" y="1318300"/>
            <a:ext cx="8598900" cy="247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274725" y="1346288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Cover with Names">
  <p:cSld name="CUSTOM_15_1">
    <p:bg>
      <p:bgPr>
        <a:solidFill>
          <a:schemeClr val="lt2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>
            <p:ph idx="2" type="pic"/>
          </p:nvPr>
        </p:nvSpPr>
        <p:spPr>
          <a:xfrm>
            <a:off x="274950" y="3235225"/>
            <a:ext cx="4191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1"/>
          <p:cNvSpPr/>
          <p:nvPr/>
        </p:nvSpPr>
        <p:spPr>
          <a:xfrm>
            <a:off x="274950" y="2144550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4681900" y="3235222"/>
            <a:ext cx="4191900" cy="1623300"/>
          </a:xfrm>
          <a:prstGeom prst="roundRect">
            <a:avLst>
              <a:gd fmla="val 1692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89" name="Google Shape;189;p21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4681900" y="3235225"/>
            <a:ext cx="4191900" cy="16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Della Respira"/>
              <a:buNone/>
              <a:defRPr sz="14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/>
          <p:nvPr>
            <p:ph idx="3" type="pic"/>
          </p:nvPr>
        </p:nvSpPr>
        <p:spPr>
          <a:xfrm>
            <a:off x="274950" y="284975"/>
            <a:ext cx="8598900" cy="1623300"/>
          </a:xfrm>
          <a:prstGeom prst="roundRect">
            <a:avLst>
              <a:gd fmla="val 14452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solidFill>
          <a:schemeClr val="accent3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">
  <p:cSld name="CUSTOM_17">
    <p:bg>
      <p:bgPr>
        <a:solidFill>
          <a:schemeClr val="lt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274950" y="3275914"/>
            <a:ext cx="85989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196" name="Google Shape;196;p23"/>
          <p:cNvSpPr txBox="1"/>
          <p:nvPr>
            <p:ph type="title"/>
          </p:nvPr>
        </p:nvSpPr>
        <p:spPr>
          <a:xfrm>
            <a:off x="274725" y="1531200"/>
            <a:ext cx="85989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97" name="Google Shape;197;p23"/>
          <p:cNvSpPr txBox="1"/>
          <p:nvPr>
            <p:ph idx="1" type="subTitle"/>
          </p:nvPr>
        </p:nvSpPr>
        <p:spPr>
          <a:xfrm>
            <a:off x="279625" y="3283263"/>
            <a:ext cx="8598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7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18"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27495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04" name="Google Shape;204;p25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05" name="Google Shape;205;p25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0">
    <p:bg>
      <p:bgPr>
        <a:solidFill>
          <a:schemeClr val="dk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CUSTOM_21">
    <p:bg>
      <p:bgPr>
        <a:solidFill>
          <a:schemeClr val="lt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/>
          <p:nvPr/>
        </p:nvSpPr>
        <p:spPr>
          <a:xfrm>
            <a:off x="274950" y="1580175"/>
            <a:ext cx="6326700" cy="32784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11" name="Google Shape;211;p27"/>
          <p:cNvSpPr txBox="1"/>
          <p:nvPr>
            <p:ph idx="1" type="body"/>
          </p:nvPr>
        </p:nvSpPr>
        <p:spPr>
          <a:xfrm>
            <a:off x="545275" y="1703050"/>
            <a:ext cx="5795400" cy="29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13" name="Google Shape;213;p27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214" name="Google Shape;214;p27"/>
          <p:cNvSpPr/>
          <p:nvPr/>
        </p:nvSpPr>
        <p:spPr>
          <a:xfrm>
            <a:off x="274950" y="1102500"/>
            <a:ext cx="6326700" cy="357000"/>
          </a:xfrm>
          <a:prstGeom prst="roundRect">
            <a:avLst>
              <a:gd fmla="val 34148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ella Respira"/>
              <a:ea typeface="Della Respira"/>
              <a:cs typeface="Della Respira"/>
              <a:sym typeface="Della Respira"/>
            </a:endParaRPr>
          </a:p>
        </p:txBody>
      </p:sp>
      <p:sp>
        <p:nvSpPr>
          <p:cNvPr id="215" name="Google Shape;215;p27"/>
          <p:cNvSpPr txBox="1"/>
          <p:nvPr>
            <p:ph idx="2" type="subTitle"/>
          </p:nvPr>
        </p:nvSpPr>
        <p:spPr>
          <a:xfrm>
            <a:off x="327025" y="1109850"/>
            <a:ext cx="62319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2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/>
          <p:nvPr/>
        </p:nvSpPr>
        <p:spPr>
          <a:xfrm>
            <a:off x="274950" y="1503221"/>
            <a:ext cx="8598900" cy="16212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 txBox="1"/>
          <p:nvPr>
            <p:ph type="title"/>
          </p:nvPr>
        </p:nvSpPr>
        <p:spPr>
          <a:xfrm>
            <a:off x="339150" y="1531200"/>
            <a:ext cx="8470500" cy="15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CUSTOM_23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273650" y="18291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21" name="Google Shape;221;p29"/>
          <p:cNvSpPr txBox="1"/>
          <p:nvPr>
            <p:ph type="title"/>
          </p:nvPr>
        </p:nvSpPr>
        <p:spPr>
          <a:xfrm>
            <a:off x="271350" y="18715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22" name="Google Shape;222;p29"/>
          <p:cNvSpPr/>
          <p:nvPr/>
        </p:nvSpPr>
        <p:spPr>
          <a:xfrm>
            <a:off x="273756" y="2887125"/>
            <a:ext cx="8598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23" name="Google Shape;223;p29"/>
          <p:cNvSpPr txBox="1"/>
          <p:nvPr>
            <p:ph idx="1" type="subTitle"/>
          </p:nvPr>
        </p:nvSpPr>
        <p:spPr>
          <a:xfrm>
            <a:off x="273650" y="2917550"/>
            <a:ext cx="8598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24">
    <p:bg>
      <p:bgPr>
        <a:solidFill>
          <a:schemeClr val="dk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>
            <p:ph idx="2" type="pic"/>
          </p:nvPr>
        </p:nvSpPr>
        <p:spPr>
          <a:xfrm>
            <a:off x="4676850" y="1342250"/>
            <a:ext cx="4201200" cy="3510600"/>
          </a:xfrm>
          <a:prstGeom prst="roundRect">
            <a:avLst>
              <a:gd fmla="val 5775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4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2749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96350" y="1593900"/>
            <a:ext cx="37542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25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28" name="Google Shape;228;p31"/>
          <p:cNvSpPr/>
          <p:nvPr/>
        </p:nvSpPr>
        <p:spPr>
          <a:xfrm>
            <a:off x="27495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229" name="Google Shape;229;p31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272650" y="134812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3" name="Google Shape;233;p32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234" name="Google Shape;234;p32"/>
          <p:cNvSpPr txBox="1"/>
          <p:nvPr>
            <p:ph idx="1" type="subTitle"/>
          </p:nvPr>
        </p:nvSpPr>
        <p:spPr>
          <a:xfrm>
            <a:off x="272650" y="1375155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272650" y="196496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6" name="Google Shape;236;p32"/>
          <p:cNvSpPr txBox="1"/>
          <p:nvPr>
            <p:ph idx="2" type="subTitle"/>
          </p:nvPr>
        </p:nvSpPr>
        <p:spPr>
          <a:xfrm>
            <a:off x="272650" y="1991995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7" name="Google Shape;237;p32"/>
          <p:cNvSpPr/>
          <p:nvPr/>
        </p:nvSpPr>
        <p:spPr>
          <a:xfrm>
            <a:off x="272650" y="2581805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38" name="Google Shape;238;p32"/>
          <p:cNvSpPr txBox="1"/>
          <p:nvPr>
            <p:ph idx="3" type="subTitle"/>
          </p:nvPr>
        </p:nvSpPr>
        <p:spPr>
          <a:xfrm>
            <a:off x="272650" y="260883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39" name="Google Shape;239;p32"/>
          <p:cNvSpPr/>
          <p:nvPr/>
        </p:nvSpPr>
        <p:spPr>
          <a:xfrm>
            <a:off x="272650" y="319864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0" name="Google Shape;240;p32"/>
          <p:cNvSpPr txBox="1"/>
          <p:nvPr>
            <p:ph idx="4" type="subTitle"/>
          </p:nvPr>
        </p:nvSpPr>
        <p:spPr>
          <a:xfrm>
            <a:off x="272650" y="322567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41" name="Google Shape;241;p32"/>
          <p:cNvSpPr/>
          <p:nvPr/>
        </p:nvSpPr>
        <p:spPr>
          <a:xfrm>
            <a:off x="272650" y="381548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2" name="Google Shape;242;p32"/>
          <p:cNvSpPr txBox="1"/>
          <p:nvPr>
            <p:ph idx="5" type="subTitle"/>
          </p:nvPr>
        </p:nvSpPr>
        <p:spPr>
          <a:xfrm>
            <a:off x="272650" y="384251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43" name="Google Shape;243;p32"/>
          <p:cNvSpPr/>
          <p:nvPr/>
        </p:nvSpPr>
        <p:spPr>
          <a:xfrm>
            <a:off x="272650" y="4432324"/>
            <a:ext cx="8601300" cy="5097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244" name="Google Shape;244;p32"/>
          <p:cNvSpPr txBox="1"/>
          <p:nvPr>
            <p:ph idx="6" type="subTitle"/>
          </p:nvPr>
        </p:nvSpPr>
        <p:spPr>
          <a:xfrm>
            <a:off x="272650" y="4459354"/>
            <a:ext cx="86013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ella Respira"/>
              <a:buNone/>
              <a:defRPr sz="22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27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/>
          <p:nvPr/>
        </p:nvSpPr>
        <p:spPr>
          <a:xfrm>
            <a:off x="4672650" y="1348125"/>
            <a:ext cx="4201200" cy="3510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47" name="Google Shape;247;p33"/>
          <p:cNvSpPr txBox="1"/>
          <p:nvPr>
            <p:ph idx="1" type="body"/>
          </p:nvPr>
        </p:nvSpPr>
        <p:spPr>
          <a:xfrm>
            <a:off x="4889250" y="1503725"/>
            <a:ext cx="3768000" cy="30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48" name="Google Shape;248;p33"/>
          <p:cNvSpPr/>
          <p:nvPr>
            <p:ph idx="2" type="pic"/>
          </p:nvPr>
        </p:nvSpPr>
        <p:spPr>
          <a:xfrm>
            <a:off x="274950" y="1352225"/>
            <a:ext cx="42012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p33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0" name="Google Shape;250;p33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28">
    <p:bg>
      <p:bgPr>
        <a:solidFill>
          <a:schemeClr val="lt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/>
          <p:nvPr/>
        </p:nvSpPr>
        <p:spPr>
          <a:xfrm>
            <a:off x="4672650" y="1945525"/>
            <a:ext cx="42012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3" name="Google Shape;253;p34"/>
          <p:cNvSpPr txBox="1"/>
          <p:nvPr>
            <p:ph idx="1" type="body"/>
          </p:nvPr>
        </p:nvSpPr>
        <p:spPr>
          <a:xfrm>
            <a:off x="4901050" y="2141437"/>
            <a:ext cx="37680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4" name="Google Shape;254;p34"/>
          <p:cNvSpPr/>
          <p:nvPr/>
        </p:nvSpPr>
        <p:spPr>
          <a:xfrm>
            <a:off x="274950" y="1945525"/>
            <a:ext cx="42012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5" name="Google Shape;255;p34"/>
          <p:cNvSpPr txBox="1"/>
          <p:nvPr>
            <p:ph idx="2" type="body"/>
          </p:nvPr>
        </p:nvSpPr>
        <p:spPr>
          <a:xfrm>
            <a:off x="503350" y="2141437"/>
            <a:ext cx="37680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56" name="Google Shape;256;p34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58" name="Google Shape;258;p34"/>
          <p:cNvSpPr/>
          <p:nvPr/>
        </p:nvSpPr>
        <p:spPr>
          <a:xfrm>
            <a:off x="275100" y="1342725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59" name="Google Shape;259;p34"/>
          <p:cNvSpPr txBox="1"/>
          <p:nvPr>
            <p:ph idx="3" type="subTitle"/>
          </p:nvPr>
        </p:nvSpPr>
        <p:spPr>
          <a:xfrm>
            <a:off x="274950" y="1373150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60" name="Google Shape;260;p34"/>
          <p:cNvSpPr/>
          <p:nvPr/>
        </p:nvSpPr>
        <p:spPr>
          <a:xfrm>
            <a:off x="4672725" y="1342725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1" name="Google Shape;261;p34"/>
          <p:cNvSpPr txBox="1"/>
          <p:nvPr>
            <p:ph idx="4" type="subTitle"/>
          </p:nvPr>
        </p:nvSpPr>
        <p:spPr>
          <a:xfrm>
            <a:off x="4672575" y="1373150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9">
    <p:bg>
      <p:bgPr>
        <a:solidFill>
          <a:schemeClr val="lt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/>
          <p:nvPr/>
        </p:nvSpPr>
        <p:spPr>
          <a:xfrm>
            <a:off x="27495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39209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65" name="Google Shape;265;p35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66" name="Google Shape;266;p35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67" name="Google Shape;267;p35"/>
          <p:cNvSpPr/>
          <p:nvPr/>
        </p:nvSpPr>
        <p:spPr>
          <a:xfrm>
            <a:off x="27504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68" name="Google Shape;268;p35"/>
          <p:cNvSpPr txBox="1"/>
          <p:nvPr>
            <p:ph idx="2" type="subTitle"/>
          </p:nvPr>
        </p:nvSpPr>
        <p:spPr>
          <a:xfrm>
            <a:off x="27495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69" name="Google Shape;269;p35"/>
          <p:cNvSpPr/>
          <p:nvPr/>
        </p:nvSpPr>
        <p:spPr>
          <a:xfrm>
            <a:off x="321100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0" name="Google Shape;270;p35"/>
          <p:cNvSpPr txBox="1"/>
          <p:nvPr>
            <p:ph idx="3" type="body"/>
          </p:nvPr>
        </p:nvSpPr>
        <p:spPr>
          <a:xfrm>
            <a:off x="332814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1" name="Google Shape;271;p35"/>
          <p:cNvSpPr/>
          <p:nvPr/>
        </p:nvSpPr>
        <p:spPr>
          <a:xfrm>
            <a:off x="321109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2" name="Google Shape;272;p35"/>
          <p:cNvSpPr txBox="1"/>
          <p:nvPr>
            <p:ph idx="4" type="subTitle"/>
          </p:nvPr>
        </p:nvSpPr>
        <p:spPr>
          <a:xfrm>
            <a:off x="321100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73" name="Google Shape;273;p35"/>
          <p:cNvSpPr/>
          <p:nvPr/>
        </p:nvSpPr>
        <p:spPr>
          <a:xfrm>
            <a:off x="6147150" y="1945525"/>
            <a:ext cx="27219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4" name="Google Shape;274;p35"/>
          <p:cNvSpPr txBox="1"/>
          <p:nvPr>
            <p:ph idx="5" type="body"/>
          </p:nvPr>
        </p:nvSpPr>
        <p:spPr>
          <a:xfrm>
            <a:off x="6264294" y="2141437"/>
            <a:ext cx="24876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5" name="Google Shape;275;p35"/>
          <p:cNvSpPr/>
          <p:nvPr/>
        </p:nvSpPr>
        <p:spPr>
          <a:xfrm>
            <a:off x="6147247" y="1342725"/>
            <a:ext cx="27219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6" name="Google Shape;276;p35"/>
          <p:cNvSpPr txBox="1"/>
          <p:nvPr>
            <p:ph idx="6" type="subTitle"/>
          </p:nvPr>
        </p:nvSpPr>
        <p:spPr>
          <a:xfrm>
            <a:off x="6147150" y="1373150"/>
            <a:ext cx="27219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0">
    <p:bg>
      <p:bgPr>
        <a:solidFill>
          <a:schemeClr val="lt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/>
          <p:nvPr/>
        </p:nvSpPr>
        <p:spPr>
          <a:xfrm>
            <a:off x="274950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363575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0" name="Google Shape;280;p3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81" name="Google Shape;281;p3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282" name="Google Shape;282;p36"/>
          <p:cNvSpPr/>
          <p:nvPr/>
        </p:nvSpPr>
        <p:spPr>
          <a:xfrm>
            <a:off x="275024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3" name="Google Shape;283;p36"/>
          <p:cNvSpPr txBox="1"/>
          <p:nvPr>
            <p:ph idx="2" type="subTitle"/>
          </p:nvPr>
        </p:nvSpPr>
        <p:spPr>
          <a:xfrm>
            <a:off x="274950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4" name="Google Shape;284;p36"/>
          <p:cNvSpPr/>
          <p:nvPr/>
        </p:nvSpPr>
        <p:spPr>
          <a:xfrm>
            <a:off x="2454747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5" name="Google Shape;285;p36"/>
          <p:cNvSpPr txBox="1"/>
          <p:nvPr>
            <p:ph idx="3" type="body"/>
          </p:nvPr>
        </p:nvSpPr>
        <p:spPr>
          <a:xfrm>
            <a:off x="2543370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86" name="Google Shape;286;p36"/>
          <p:cNvSpPr/>
          <p:nvPr/>
        </p:nvSpPr>
        <p:spPr>
          <a:xfrm>
            <a:off x="2454820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7" name="Google Shape;287;p36"/>
          <p:cNvSpPr txBox="1"/>
          <p:nvPr>
            <p:ph idx="4" type="subTitle"/>
          </p:nvPr>
        </p:nvSpPr>
        <p:spPr>
          <a:xfrm>
            <a:off x="2454747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88" name="Google Shape;288;p36"/>
          <p:cNvSpPr/>
          <p:nvPr/>
        </p:nvSpPr>
        <p:spPr>
          <a:xfrm>
            <a:off x="4634609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89" name="Google Shape;289;p36"/>
          <p:cNvSpPr txBox="1"/>
          <p:nvPr>
            <p:ph idx="5" type="body"/>
          </p:nvPr>
        </p:nvSpPr>
        <p:spPr>
          <a:xfrm>
            <a:off x="4723231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0" name="Google Shape;290;p36"/>
          <p:cNvSpPr/>
          <p:nvPr/>
        </p:nvSpPr>
        <p:spPr>
          <a:xfrm>
            <a:off x="4634683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1" name="Google Shape;291;p36"/>
          <p:cNvSpPr txBox="1"/>
          <p:nvPr>
            <p:ph idx="6" type="subTitle"/>
          </p:nvPr>
        </p:nvSpPr>
        <p:spPr>
          <a:xfrm>
            <a:off x="4634609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292" name="Google Shape;292;p36"/>
          <p:cNvSpPr/>
          <p:nvPr/>
        </p:nvSpPr>
        <p:spPr>
          <a:xfrm>
            <a:off x="6814406" y="1945525"/>
            <a:ext cx="2059500" cy="29172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3" name="Google Shape;293;p36"/>
          <p:cNvSpPr txBox="1"/>
          <p:nvPr>
            <p:ph idx="7" type="body"/>
          </p:nvPr>
        </p:nvSpPr>
        <p:spPr>
          <a:xfrm>
            <a:off x="6903026" y="2098999"/>
            <a:ext cx="1881900" cy="26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94" name="Google Shape;294;p36"/>
          <p:cNvSpPr/>
          <p:nvPr/>
        </p:nvSpPr>
        <p:spPr>
          <a:xfrm>
            <a:off x="6814480" y="1342725"/>
            <a:ext cx="20595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5" name="Google Shape;295;p36"/>
          <p:cNvSpPr txBox="1"/>
          <p:nvPr>
            <p:ph idx="8" type="subTitle"/>
          </p:nvPr>
        </p:nvSpPr>
        <p:spPr>
          <a:xfrm>
            <a:off x="6814406" y="1373150"/>
            <a:ext cx="20595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">
  <p:cSld name="CUSTOM_3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/>
          <p:nvPr>
            <p:ph idx="2" type="pic"/>
          </p:nvPr>
        </p:nvSpPr>
        <p:spPr>
          <a:xfrm>
            <a:off x="274950" y="1352225"/>
            <a:ext cx="8598900" cy="35106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37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99" name="Google Shape;299;p37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32">
    <p:bg>
      <p:bgPr>
        <a:solidFill>
          <a:schemeClr val="dk2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4672650" y="3723950"/>
            <a:ext cx="42012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2" name="Google Shape;302;p38"/>
          <p:cNvSpPr/>
          <p:nvPr/>
        </p:nvSpPr>
        <p:spPr>
          <a:xfrm>
            <a:off x="274950" y="3723950"/>
            <a:ext cx="42012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92400" y="3829313"/>
            <a:ext cx="3987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04" name="Google Shape;304;p38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05" name="Google Shape;305;p38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06" name="Google Shape;306;p38"/>
          <p:cNvSpPr/>
          <p:nvPr/>
        </p:nvSpPr>
        <p:spPr>
          <a:xfrm>
            <a:off x="275100" y="1279100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7" name="Google Shape;307;p38"/>
          <p:cNvSpPr txBox="1"/>
          <p:nvPr>
            <p:ph idx="2" type="subTitle"/>
          </p:nvPr>
        </p:nvSpPr>
        <p:spPr>
          <a:xfrm>
            <a:off x="274950" y="1309525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08" name="Google Shape;308;p38"/>
          <p:cNvSpPr/>
          <p:nvPr/>
        </p:nvSpPr>
        <p:spPr>
          <a:xfrm>
            <a:off x="4672725" y="1279100"/>
            <a:ext cx="42012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09" name="Google Shape;309;p38"/>
          <p:cNvSpPr txBox="1"/>
          <p:nvPr>
            <p:ph idx="3" type="subTitle"/>
          </p:nvPr>
        </p:nvSpPr>
        <p:spPr>
          <a:xfrm>
            <a:off x="4672575" y="1309525"/>
            <a:ext cx="42012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10" name="Google Shape;310;p38"/>
          <p:cNvSpPr/>
          <p:nvPr>
            <p:ph idx="4" type="pic"/>
          </p:nvPr>
        </p:nvSpPr>
        <p:spPr>
          <a:xfrm>
            <a:off x="274950" y="1822175"/>
            <a:ext cx="42012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8"/>
          <p:cNvSpPr txBox="1"/>
          <p:nvPr>
            <p:ph idx="5" type="body"/>
          </p:nvPr>
        </p:nvSpPr>
        <p:spPr>
          <a:xfrm>
            <a:off x="4779375" y="3829313"/>
            <a:ext cx="39876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2" name="Google Shape;312;p38"/>
          <p:cNvSpPr/>
          <p:nvPr>
            <p:ph idx="6" type="pic"/>
          </p:nvPr>
        </p:nvSpPr>
        <p:spPr>
          <a:xfrm>
            <a:off x="4672575" y="1822175"/>
            <a:ext cx="42012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33">
    <p:bg>
      <p:bgPr>
        <a:solidFill>
          <a:schemeClr val="dk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/>
          <p:nvPr/>
        </p:nvSpPr>
        <p:spPr>
          <a:xfrm>
            <a:off x="3185399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5" name="Google Shape;315;p39"/>
          <p:cNvSpPr/>
          <p:nvPr/>
        </p:nvSpPr>
        <p:spPr>
          <a:xfrm>
            <a:off x="274950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352680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7" name="Google Shape;317;p39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18" name="Google Shape;318;p39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19" name="Google Shape;319;p39"/>
          <p:cNvSpPr/>
          <p:nvPr/>
        </p:nvSpPr>
        <p:spPr>
          <a:xfrm>
            <a:off x="27504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0" name="Google Shape;320;p39"/>
          <p:cNvSpPr txBox="1"/>
          <p:nvPr>
            <p:ph idx="2" type="subTitle"/>
          </p:nvPr>
        </p:nvSpPr>
        <p:spPr>
          <a:xfrm>
            <a:off x="27495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1" name="Google Shape;321;p39"/>
          <p:cNvSpPr/>
          <p:nvPr/>
        </p:nvSpPr>
        <p:spPr>
          <a:xfrm>
            <a:off x="318544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2" name="Google Shape;322;p39"/>
          <p:cNvSpPr txBox="1"/>
          <p:nvPr>
            <p:ph idx="3" type="subTitle"/>
          </p:nvPr>
        </p:nvSpPr>
        <p:spPr>
          <a:xfrm>
            <a:off x="318535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3" name="Google Shape;323;p39"/>
          <p:cNvSpPr/>
          <p:nvPr>
            <p:ph idx="4" type="pic"/>
          </p:nvPr>
        </p:nvSpPr>
        <p:spPr>
          <a:xfrm>
            <a:off x="27495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39"/>
          <p:cNvSpPr txBox="1"/>
          <p:nvPr>
            <p:ph idx="5" type="body"/>
          </p:nvPr>
        </p:nvSpPr>
        <p:spPr>
          <a:xfrm>
            <a:off x="3256031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25" name="Google Shape;325;p39"/>
          <p:cNvSpPr/>
          <p:nvPr>
            <p:ph idx="6" type="pic"/>
          </p:nvPr>
        </p:nvSpPr>
        <p:spPr>
          <a:xfrm>
            <a:off x="318535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9"/>
          <p:cNvSpPr/>
          <p:nvPr/>
        </p:nvSpPr>
        <p:spPr>
          <a:xfrm>
            <a:off x="6095809" y="3723950"/>
            <a:ext cx="2780400" cy="11289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7" name="Google Shape;327;p39"/>
          <p:cNvSpPr/>
          <p:nvPr/>
        </p:nvSpPr>
        <p:spPr>
          <a:xfrm>
            <a:off x="6095859" y="1279100"/>
            <a:ext cx="2780400" cy="4272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28" name="Google Shape;328;p39"/>
          <p:cNvSpPr txBox="1"/>
          <p:nvPr>
            <p:ph idx="7" type="subTitle"/>
          </p:nvPr>
        </p:nvSpPr>
        <p:spPr>
          <a:xfrm>
            <a:off x="6095760" y="1309525"/>
            <a:ext cx="27804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29" name="Google Shape;329;p39"/>
          <p:cNvSpPr txBox="1"/>
          <p:nvPr>
            <p:ph idx="8" type="body"/>
          </p:nvPr>
        </p:nvSpPr>
        <p:spPr>
          <a:xfrm>
            <a:off x="6166441" y="3829313"/>
            <a:ext cx="2639100" cy="9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30" name="Google Shape;330;p39"/>
          <p:cNvSpPr/>
          <p:nvPr>
            <p:ph idx="9" type="pic"/>
          </p:nvPr>
        </p:nvSpPr>
        <p:spPr>
          <a:xfrm>
            <a:off x="6095760" y="1822175"/>
            <a:ext cx="2780400" cy="17859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34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/>
          <p:nvPr>
            <p:ph idx="2" type="pic"/>
          </p:nvPr>
        </p:nvSpPr>
        <p:spPr>
          <a:xfrm>
            <a:off x="274950" y="273750"/>
            <a:ext cx="8598900" cy="4596000"/>
          </a:xfrm>
          <a:prstGeom prst="roundRect">
            <a:avLst>
              <a:gd fmla="val 5298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s and Assigned Sections">
  <p:cSld name="CUSTOM_2">
    <p:bg>
      <p:bgPr>
        <a:solidFill>
          <a:schemeClr val="lt2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>
            <p:ph idx="2" type="pic"/>
          </p:nvPr>
        </p:nvSpPr>
        <p:spPr>
          <a:xfrm>
            <a:off x="383625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" name="Google Shape;27;p5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275100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9" name="Google Shape;29;p5"/>
          <p:cNvSpPr/>
          <p:nvPr/>
        </p:nvSpPr>
        <p:spPr>
          <a:xfrm>
            <a:off x="275100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2477850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4672725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6875475" y="4251701"/>
            <a:ext cx="1998300" cy="606900"/>
          </a:xfrm>
          <a:prstGeom prst="roundRect">
            <a:avLst>
              <a:gd fmla="val 17449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2477850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4" name="Google Shape;34;p5"/>
          <p:cNvSpPr/>
          <p:nvPr/>
        </p:nvSpPr>
        <p:spPr>
          <a:xfrm>
            <a:off x="4676663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5" name="Google Shape;35;p5"/>
          <p:cNvSpPr/>
          <p:nvPr/>
        </p:nvSpPr>
        <p:spPr>
          <a:xfrm>
            <a:off x="6875475" y="3790950"/>
            <a:ext cx="1998300" cy="348900"/>
          </a:xfrm>
          <a:prstGeom prst="roundRect">
            <a:avLst>
              <a:gd fmla="val 28253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74950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2475813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4675638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5" type="subTitle"/>
          </p:nvPr>
        </p:nvSpPr>
        <p:spPr>
          <a:xfrm>
            <a:off x="6875488" y="3791100"/>
            <a:ext cx="1998300" cy="3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sz="13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6" type="subTitle"/>
          </p:nvPr>
        </p:nvSpPr>
        <p:spPr>
          <a:xfrm>
            <a:off x="274950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2" name="Google Shape;42;p5"/>
          <p:cNvSpPr txBox="1"/>
          <p:nvPr>
            <p:ph idx="7" type="subTitle"/>
          </p:nvPr>
        </p:nvSpPr>
        <p:spPr>
          <a:xfrm>
            <a:off x="2477850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3" name="Google Shape;43;p5"/>
          <p:cNvSpPr txBox="1"/>
          <p:nvPr>
            <p:ph idx="8" type="subTitle"/>
          </p:nvPr>
        </p:nvSpPr>
        <p:spPr>
          <a:xfrm>
            <a:off x="4676663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4" name="Google Shape;44;p5"/>
          <p:cNvSpPr txBox="1"/>
          <p:nvPr>
            <p:ph idx="9" type="subTitle"/>
          </p:nvPr>
        </p:nvSpPr>
        <p:spPr>
          <a:xfrm>
            <a:off x="6867588" y="4251700"/>
            <a:ext cx="1998300" cy="6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Font typeface="DM Sans"/>
              <a:buNone/>
              <a:defRPr sz="1100"/>
            </a:lvl9pPr>
          </a:lstStyle>
          <a:p/>
        </p:txBody>
      </p:sp>
      <p:sp>
        <p:nvSpPr>
          <p:cNvPr id="45" name="Google Shape;45;p5"/>
          <p:cNvSpPr/>
          <p:nvPr>
            <p:ph idx="13" type="pic"/>
          </p:nvPr>
        </p:nvSpPr>
        <p:spPr>
          <a:xfrm>
            <a:off x="2579800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5"/>
          <p:cNvSpPr/>
          <p:nvPr>
            <p:ph idx="14" type="pic"/>
          </p:nvPr>
        </p:nvSpPr>
        <p:spPr>
          <a:xfrm>
            <a:off x="4775975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5"/>
          <p:cNvSpPr/>
          <p:nvPr>
            <p:ph idx="15" type="pic"/>
          </p:nvPr>
        </p:nvSpPr>
        <p:spPr>
          <a:xfrm>
            <a:off x="6972150" y="1328875"/>
            <a:ext cx="1789200" cy="22779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35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/>
          <p:nvPr>
            <p:ph idx="2" type="pic"/>
          </p:nvPr>
        </p:nvSpPr>
        <p:spPr>
          <a:xfrm>
            <a:off x="7186900" y="1350138"/>
            <a:ext cx="1685700" cy="3510600"/>
          </a:xfrm>
          <a:prstGeom prst="roundRect">
            <a:avLst>
              <a:gd fmla="val 9180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p41"/>
          <p:cNvSpPr/>
          <p:nvPr/>
        </p:nvSpPr>
        <p:spPr>
          <a:xfrm>
            <a:off x="273650" y="282688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36" name="Google Shape;336;p41"/>
          <p:cNvSpPr txBox="1"/>
          <p:nvPr>
            <p:ph type="title"/>
          </p:nvPr>
        </p:nvSpPr>
        <p:spPr>
          <a:xfrm>
            <a:off x="271350" y="325027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Font typeface="Della Respira"/>
              <a:buNone/>
              <a:defRPr sz="3500"/>
            </a:lvl9pPr>
          </a:lstStyle>
          <a:p/>
        </p:txBody>
      </p:sp>
      <p:sp>
        <p:nvSpPr>
          <p:cNvPr id="337" name="Google Shape;337;p41"/>
          <p:cNvSpPr/>
          <p:nvPr>
            <p:ph idx="3" type="pic"/>
          </p:nvPr>
        </p:nvSpPr>
        <p:spPr>
          <a:xfrm>
            <a:off x="273650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41"/>
          <p:cNvSpPr/>
          <p:nvPr>
            <p:ph idx="4" type="pic"/>
          </p:nvPr>
        </p:nvSpPr>
        <p:spPr>
          <a:xfrm>
            <a:off x="1998688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41"/>
          <p:cNvSpPr/>
          <p:nvPr>
            <p:ph idx="5" type="pic"/>
          </p:nvPr>
        </p:nvSpPr>
        <p:spPr>
          <a:xfrm>
            <a:off x="3723713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41"/>
          <p:cNvSpPr/>
          <p:nvPr>
            <p:ph idx="6" type="pic"/>
          </p:nvPr>
        </p:nvSpPr>
        <p:spPr>
          <a:xfrm>
            <a:off x="5455300" y="1350150"/>
            <a:ext cx="1636500" cy="16884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41"/>
          <p:cNvSpPr/>
          <p:nvPr>
            <p:ph idx="7" type="pic"/>
          </p:nvPr>
        </p:nvSpPr>
        <p:spPr>
          <a:xfrm>
            <a:off x="273650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41"/>
          <p:cNvSpPr/>
          <p:nvPr>
            <p:ph idx="8" type="pic"/>
          </p:nvPr>
        </p:nvSpPr>
        <p:spPr>
          <a:xfrm>
            <a:off x="1998688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1"/>
          <p:cNvSpPr/>
          <p:nvPr>
            <p:ph idx="9" type="pic"/>
          </p:nvPr>
        </p:nvSpPr>
        <p:spPr>
          <a:xfrm>
            <a:off x="3723713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41"/>
          <p:cNvSpPr/>
          <p:nvPr>
            <p:ph idx="13" type="pic"/>
          </p:nvPr>
        </p:nvSpPr>
        <p:spPr>
          <a:xfrm>
            <a:off x="5455300" y="3131825"/>
            <a:ext cx="1636500" cy="1728900"/>
          </a:xfrm>
          <a:prstGeom prst="roundRect">
            <a:avLst>
              <a:gd fmla="val 9664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36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8" name="Google Shape;348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49" name="Google Shape;34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2" name="Google Shape;35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5" name="Google Shape;35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56" name="Google Shape;35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0" name="Google Shape;360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1" name="Google Shape;36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8" name="Google Shape;36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1" name="Google Shape;37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274950" y="284775"/>
            <a:ext cx="8598900" cy="85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55875" y="13481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1" name="Google Shape;51;p6"/>
          <p:cNvSpPr/>
          <p:nvPr/>
        </p:nvSpPr>
        <p:spPr>
          <a:xfrm>
            <a:off x="1655875" y="2100369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2" name="Google Shape;52;p6"/>
          <p:cNvSpPr/>
          <p:nvPr/>
        </p:nvSpPr>
        <p:spPr>
          <a:xfrm>
            <a:off x="1655875" y="28370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3" name="Google Shape;53;p6"/>
          <p:cNvSpPr/>
          <p:nvPr/>
        </p:nvSpPr>
        <p:spPr>
          <a:xfrm>
            <a:off x="1655875" y="3573669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4" name="Google Shape;54;p6"/>
          <p:cNvSpPr/>
          <p:nvPr/>
        </p:nvSpPr>
        <p:spPr>
          <a:xfrm>
            <a:off x="1655875" y="4315525"/>
            <a:ext cx="7218000" cy="543300"/>
          </a:xfrm>
          <a:prstGeom prst="roundRect">
            <a:avLst>
              <a:gd fmla="val 32052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5" name="Google Shape;55;p6"/>
          <p:cNvSpPr/>
          <p:nvPr/>
        </p:nvSpPr>
        <p:spPr>
          <a:xfrm>
            <a:off x="274950" y="134807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00"/>
          </a:p>
        </p:txBody>
      </p:sp>
      <p:sp>
        <p:nvSpPr>
          <p:cNvPr id="56" name="Google Shape;56;p6"/>
          <p:cNvSpPr/>
          <p:nvPr/>
        </p:nvSpPr>
        <p:spPr>
          <a:xfrm>
            <a:off x="274950" y="2092550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7" name="Google Shape;57;p6"/>
          <p:cNvSpPr/>
          <p:nvPr/>
        </p:nvSpPr>
        <p:spPr>
          <a:xfrm>
            <a:off x="274950" y="283702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8" name="Google Shape;58;p6"/>
          <p:cNvSpPr/>
          <p:nvPr/>
        </p:nvSpPr>
        <p:spPr>
          <a:xfrm>
            <a:off x="274950" y="357367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9" name="Google Shape;59;p6"/>
          <p:cNvSpPr/>
          <p:nvPr/>
        </p:nvSpPr>
        <p:spPr>
          <a:xfrm>
            <a:off x="274950" y="4310325"/>
            <a:ext cx="1197900" cy="5433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60" name="Google Shape;60;p6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61" name="Google Shape;61;p6"/>
          <p:cNvSpPr txBox="1"/>
          <p:nvPr>
            <p:ph idx="1" type="subTitle"/>
          </p:nvPr>
        </p:nvSpPr>
        <p:spPr>
          <a:xfrm>
            <a:off x="1655875" y="13480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2" name="Google Shape;62;p6"/>
          <p:cNvSpPr txBox="1"/>
          <p:nvPr>
            <p:ph idx="2" type="subTitle"/>
          </p:nvPr>
        </p:nvSpPr>
        <p:spPr>
          <a:xfrm>
            <a:off x="1655875" y="2092550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3" type="subTitle"/>
          </p:nvPr>
        </p:nvSpPr>
        <p:spPr>
          <a:xfrm>
            <a:off x="1655875" y="28370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4" name="Google Shape;64;p6"/>
          <p:cNvSpPr txBox="1"/>
          <p:nvPr>
            <p:ph idx="4" type="subTitle"/>
          </p:nvPr>
        </p:nvSpPr>
        <p:spPr>
          <a:xfrm>
            <a:off x="1655875" y="35762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idx="5" type="subTitle"/>
          </p:nvPr>
        </p:nvSpPr>
        <p:spPr>
          <a:xfrm>
            <a:off x="1655875" y="43155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DM Sans Light"/>
              <a:buNone/>
              <a:defRPr sz="22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6" type="subTitle"/>
          </p:nvPr>
        </p:nvSpPr>
        <p:spPr>
          <a:xfrm flipH="1">
            <a:off x="91975" y="13690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7" type="subTitle"/>
          </p:nvPr>
        </p:nvSpPr>
        <p:spPr>
          <a:xfrm flipH="1">
            <a:off x="91975" y="21135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8" type="subTitle"/>
          </p:nvPr>
        </p:nvSpPr>
        <p:spPr>
          <a:xfrm flipH="1">
            <a:off x="91975" y="28540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9" type="subTitle"/>
          </p:nvPr>
        </p:nvSpPr>
        <p:spPr>
          <a:xfrm flipH="1">
            <a:off x="91975" y="35926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13" type="subTitle"/>
          </p:nvPr>
        </p:nvSpPr>
        <p:spPr>
          <a:xfrm flipH="1">
            <a:off x="91975" y="43364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ella Respira"/>
              <a:buNone/>
              <a:defRPr b="1" sz="2800"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85" name="Google Shape;385;p5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0" name="Google Shape;390;p5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1" name="Google Shape;391;p5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2" name="Google Shape;392;p5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3" name="Google Shape;393;p5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5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7" name="Google Shape;397;p5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8" name="Google Shape;398;p5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99" name="Google Shape;399;p5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0" name="Google Shape;400;p5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5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5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5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6" name="Google Shape;406;p5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7" name="Google Shape;407;p5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8" name="Google Shape;408;p5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09" name="Google Shape;409;p5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5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5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5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5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6" name="Google Shape;41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5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5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2" name="Google Shape;422;p5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3" name="Google Shape;42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5" name="Google Shape;425;p5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6" name="Google Shape;426;p5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9" name="Google Shape;429;p5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5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5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2" name="Google Shape;432;p5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4" name="Google Shape;43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5" name="Google Shape;4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" name="Google Shape;436;p5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7" name="Google Shape;437;p5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8" name="Google Shape;438;p5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p6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6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6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6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6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6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0" name="Google Shape;450;p6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1" name="Google Shape;451;p6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2" name="Google Shape;452;p6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3" name="Google Shape;453;p6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1">
  <p:cSld name="CUSTOM_4">
    <p:bg>
      <p:bgPr>
        <a:solidFill>
          <a:schemeClr val="dk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>
            <p:ph idx="2" type="pic"/>
          </p:nvPr>
        </p:nvSpPr>
        <p:spPr>
          <a:xfrm>
            <a:off x="4676850" y="279050"/>
            <a:ext cx="4201200" cy="4573800"/>
          </a:xfrm>
          <a:prstGeom prst="roundRect">
            <a:avLst>
              <a:gd fmla="val 4826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7"/>
          <p:cNvSpPr/>
          <p:nvPr/>
        </p:nvSpPr>
        <p:spPr>
          <a:xfrm>
            <a:off x="274950" y="1164975"/>
            <a:ext cx="4201200" cy="3693600"/>
          </a:xfrm>
          <a:prstGeom prst="roundRect">
            <a:avLst>
              <a:gd fmla="val 5734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74" name="Google Shape;74;p7"/>
          <p:cNvSpPr txBox="1"/>
          <p:nvPr>
            <p:ph idx="1" type="body"/>
          </p:nvPr>
        </p:nvSpPr>
        <p:spPr>
          <a:xfrm>
            <a:off x="510325" y="1412150"/>
            <a:ext cx="37332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75" name="Google Shape;75;p7"/>
          <p:cNvSpPr/>
          <p:nvPr/>
        </p:nvSpPr>
        <p:spPr>
          <a:xfrm>
            <a:off x="274950" y="284775"/>
            <a:ext cx="4201200" cy="704400"/>
          </a:xfrm>
          <a:prstGeom prst="roundRect">
            <a:avLst>
              <a:gd fmla="val 25275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28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76" name="Google Shape;76;p7"/>
          <p:cNvSpPr txBox="1"/>
          <p:nvPr>
            <p:ph type="title"/>
          </p:nvPr>
        </p:nvSpPr>
        <p:spPr>
          <a:xfrm>
            <a:off x="272650" y="327125"/>
            <a:ext cx="4201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77" name="Google Shape;77;p7"/>
          <p:cNvSpPr/>
          <p:nvPr/>
        </p:nvSpPr>
        <p:spPr>
          <a:xfrm>
            <a:off x="8008325" y="109825"/>
            <a:ext cx="1018200" cy="3957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78" name="Google Shape;78;p7"/>
          <p:cNvSpPr txBox="1"/>
          <p:nvPr>
            <p:ph idx="3" type="subTitle"/>
          </p:nvPr>
        </p:nvSpPr>
        <p:spPr>
          <a:xfrm>
            <a:off x="8008325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2">
  <p:cSld name="CUSTOM_5">
    <p:bg>
      <p:bgPr>
        <a:solidFill>
          <a:schemeClr val="l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8"/>
          <p:cNvSpPr/>
          <p:nvPr>
            <p:ph idx="2" type="pic"/>
          </p:nvPr>
        </p:nvSpPr>
        <p:spPr>
          <a:xfrm>
            <a:off x="6781525" y="279050"/>
            <a:ext cx="2096400" cy="4573800"/>
          </a:xfrm>
          <a:prstGeom prst="roundRect">
            <a:avLst>
              <a:gd fmla="val 965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8"/>
          <p:cNvSpPr/>
          <p:nvPr/>
        </p:nvSpPr>
        <p:spPr>
          <a:xfrm>
            <a:off x="274950" y="1164975"/>
            <a:ext cx="6304500" cy="3693600"/>
          </a:xfrm>
          <a:prstGeom prst="roundRect">
            <a:avLst>
              <a:gd fmla="val 5734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2" name="Google Shape;82;p8"/>
          <p:cNvSpPr txBox="1"/>
          <p:nvPr>
            <p:ph idx="1" type="body"/>
          </p:nvPr>
        </p:nvSpPr>
        <p:spPr>
          <a:xfrm>
            <a:off x="552284" y="1335950"/>
            <a:ext cx="5739600" cy="31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83" name="Google Shape;83;p8"/>
          <p:cNvSpPr/>
          <p:nvPr/>
        </p:nvSpPr>
        <p:spPr>
          <a:xfrm>
            <a:off x="274950" y="284775"/>
            <a:ext cx="34179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84" name="Google Shape;84;p8"/>
          <p:cNvSpPr txBox="1"/>
          <p:nvPr>
            <p:ph type="title"/>
          </p:nvPr>
        </p:nvSpPr>
        <p:spPr>
          <a:xfrm>
            <a:off x="272650" y="327125"/>
            <a:ext cx="34179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85" name="Google Shape;85;p8"/>
          <p:cNvSpPr/>
          <p:nvPr/>
        </p:nvSpPr>
        <p:spPr>
          <a:xfrm>
            <a:off x="3890600" y="284775"/>
            <a:ext cx="2688900" cy="7044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86" name="Google Shape;86;p8"/>
          <p:cNvSpPr txBox="1"/>
          <p:nvPr>
            <p:ph idx="3" type="subTitle"/>
          </p:nvPr>
        </p:nvSpPr>
        <p:spPr>
          <a:xfrm>
            <a:off x="3890675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orybook 3">
  <p:cSld name="CUSTOM_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/>
          <p:nvPr/>
        </p:nvSpPr>
        <p:spPr>
          <a:xfrm>
            <a:off x="274950" y="1164975"/>
            <a:ext cx="8598900" cy="3693600"/>
          </a:xfrm>
          <a:prstGeom prst="roundRect">
            <a:avLst>
              <a:gd fmla="val 5734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89" name="Google Shape;89;p9"/>
          <p:cNvSpPr txBox="1"/>
          <p:nvPr>
            <p:ph idx="1" type="body"/>
          </p:nvPr>
        </p:nvSpPr>
        <p:spPr>
          <a:xfrm>
            <a:off x="552275" y="1405150"/>
            <a:ext cx="80604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90" name="Google Shape;90;p9"/>
          <p:cNvSpPr/>
          <p:nvPr/>
        </p:nvSpPr>
        <p:spPr>
          <a:xfrm>
            <a:off x="274950" y="284775"/>
            <a:ext cx="5719200" cy="704400"/>
          </a:xfrm>
          <a:prstGeom prst="roundRect">
            <a:avLst>
              <a:gd fmla="val 2527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91" name="Google Shape;91;p9"/>
          <p:cNvSpPr/>
          <p:nvPr/>
        </p:nvSpPr>
        <p:spPr>
          <a:xfrm>
            <a:off x="6184900" y="284775"/>
            <a:ext cx="2688900" cy="704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93" name="Google Shape;93;p9"/>
          <p:cNvSpPr/>
          <p:nvPr/>
        </p:nvSpPr>
        <p:spPr>
          <a:xfrm>
            <a:off x="109155" y="109825"/>
            <a:ext cx="1018200" cy="3957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Font typeface="Della Respira"/>
              <a:buNone/>
              <a:defRPr b="1" sz="11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udent Page 1">
  <p:cSld name="CUSTOM_7">
    <p:bg>
      <p:bgPr>
        <a:solidFill>
          <a:schemeClr val="dk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>
            <p:ph idx="2" type="pic"/>
          </p:nvPr>
        </p:nvSpPr>
        <p:spPr>
          <a:xfrm>
            <a:off x="274950" y="1159275"/>
            <a:ext cx="2096400" cy="3705000"/>
          </a:xfrm>
          <a:prstGeom prst="roundRect">
            <a:avLst>
              <a:gd fmla="val 11005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0"/>
          <p:cNvSpPr/>
          <p:nvPr/>
        </p:nvSpPr>
        <p:spPr>
          <a:xfrm>
            <a:off x="2547100" y="284775"/>
            <a:ext cx="6326700" cy="704400"/>
          </a:xfrm>
          <a:prstGeom prst="roundRect">
            <a:avLst>
              <a:gd fmla="val 25275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55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99" name="Google Shape;99;p10"/>
          <p:cNvSpPr/>
          <p:nvPr/>
        </p:nvSpPr>
        <p:spPr>
          <a:xfrm>
            <a:off x="2547100" y="1164975"/>
            <a:ext cx="6326700" cy="3693600"/>
          </a:xfrm>
          <a:prstGeom prst="roundRect">
            <a:avLst>
              <a:gd fmla="val 5734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00" name="Google Shape;100;p10"/>
          <p:cNvSpPr/>
          <p:nvPr/>
        </p:nvSpPr>
        <p:spPr>
          <a:xfrm>
            <a:off x="274950" y="284775"/>
            <a:ext cx="2096400" cy="70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09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/>
          </a:p>
        </p:txBody>
      </p:sp>
      <p:sp>
        <p:nvSpPr>
          <p:cNvPr id="101" name="Google Shape;101;p10"/>
          <p:cNvSpPr txBox="1"/>
          <p:nvPr/>
        </p:nvSpPr>
        <p:spPr>
          <a:xfrm>
            <a:off x="2840350" y="1414100"/>
            <a:ext cx="57402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2845275" y="1412150"/>
            <a:ext cx="57324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ella Respira"/>
              <a:buNone/>
              <a:defRPr sz="4200"/>
            </a:lvl9pPr>
          </a:lstStyle>
          <a:p/>
        </p:txBody>
      </p:sp>
      <p:sp>
        <p:nvSpPr>
          <p:cNvPr id="104" name="Google Shape;104;p10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Font typeface="Della Respira"/>
              <a:buNone/>
              <a:defRPr b="1" sz="1300"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2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Della Respira"/>
              <a:buNone/>
              <a:defRPr b="1" sz="42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ella Respira"/>
              <a:buNone/>
              <a:defRPr sz="2800">
                <a:solidFill>
                  <a:schemeClr val="dk1"/>
                </a:solidFill>
                <a:latin typeface="Della Respira"/>
                <a:ea typeface="Della Respira"/>
                <a:cs typeface="Della Respira"/>
                <a:sym typeface="Della Respi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010150" y="1510025"/>
            <a:ext cx="5522700" cy="20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●"/>
              <a:defRPr sz="1600">
                <a:latin typeface="DM Sans"/>
                <a:ea typeface="DM Sans"/>
                <a:cs typeface="DM Sans"/>
                <a:sym typeface="DM Sans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○"/>
              <a:defRPr sz="1600">
                <a:latin typeface="DM Sans"/>
                <a:ea typeface="DM Sans"/>
                <a:cs typeface="DM Sans"/>
                <a:sym typeface="DM Sans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Font typeface="DM Sans"/>
              <a:buChar char="■"/>
              <a:defRPr sz="1600"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mc:AlternateContent>
    <mc:Choice Requires="p14">
      <p:transition spd="slow" p14:dur="11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/>
          <p:nvPr>
            <p:ph type="title"/>
          </p:nvPr>
        </p:nvSpPr>
        <p:spPr>
          <a:xfrm>
            <a:off x="274725" y="312763"/>
            <a:ext cx="8598900" cy="247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Ethereum Trading Trend Prediction and Time Series Analysis</a:t>
            </a:r>
            <a:endParaRPr/>
          </a:p>
        </p:txBody>
      </p:sp>
      <p:sp>
        <p:nvSpPr>
          <p:cNvPr id="459" name="Google Shape;459;p61"/>
          <p:cNvSpPr txBox="1"/>
          <p:nvPr>
            <p:ph idx="2" type="subTitle"/>
          </p:nvPr>
        </p:nvSpPr>
        <p:spPr>
          <a:xfrm>
            <a:off x="279625" y="4504275"/>
            <a:ext cx="85989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Dev Shah | </a:t>
            </a:r>
            <a:r>
              <a:rPr lang="en">
                <a:solidFill>
                  <a:schemeClr val="dk1"/>
                </a:solidFill>
              </a:rPr>
              <a:t>Jake Castellano | </a:t>
            </a:r>
            <a:r>
              <a:rPr lang="en">
                <a:solidFill>
                  <a:schemeClr val="dk1"/>
                </a:solidFill>
              </a:rPr>
              <a:t>Nayanpreet Chhabra | </a:t>
            </a:r>
            <a:r>
              <a:rPr lang="en">
                <a:solidFill>
                  <a:schemeClr val="dk1"/>
                </a:solidFill>
              </a:rPr>
              <a:t>Shunottara Ingle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p61"/>
          <p:cNvSpPr txBox="1"/>
          <p:nvPr/>
        </p:nvSpPr>
        <p:spPr>
          <a:xfrm>
            <a:off x="511775" y="3187225"/>
            <a:ext cx="36312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DM Sans"/>
                <a:ea typeface="DM Sans"/>
                <a:cs typeface="DM Sans"/>
                <a:sym typeface="DM Sans"/>
              </a:rPr>
              <a:t>INFO 501: Introduction to Python and Data Mining</a:t>
            </a:r>
            <a:endParaRPr sz="19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1" name="Google Shape;4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999" y="3036802"/>
            <a:ext cx="1222330" cy="122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0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Skewness</a:t>
            </a:r>
            <a:endParaRPr sz="2900"/>
          </a:p>
        </p:txBody>
      </p:sp>
      <p:sp>
        <p:nvSpPr>
          <p:cNvPr id="537" name="Google Shape;537;p70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Topic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8" name="Google Shape;538;p70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Preprocessing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9" name="Google Shape;5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50" y="1141625"/>
            <a:ext cx="8601149" cy="37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1"/>
          <p:cNvSpPr txBox="1"/>
          <p:nvPr>
            <p:ph idx="1" type="body"/>
          </p:nvPr>
        </p:nvSpPr>
        <p:spPr>
          <a:xfrm>
            <a:off x="552275" y="1328950"/>
            <a:ext cx="8060400" cy="3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>
                <a:solidFill>
                  <a:schemeClr val="dk1"/>
                </a:solidFill>
              </a:rPr>
              <a:t>Random Forest Regressor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○"/>
            </a:pPr>
            <a:r>
              <a:rPr lang="en" sz="2900">
                <a:solidFill>
                  <a:schemeClr val="dk1"/>
                </a:solidFill>
              </a:rPr>
              <a:t>Combines decision trees 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○"/>
            </a:pPr>
            <a:r>
              <a:rPr lang="en" sz="2900">
                <a:solidFill>
                  <a:schemeClr val="dk1"/>
                </a:solidFill>
              </a:rPr>
              <a:t>Handles complex relationships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●"/>
            </a:pPr>
            <a:r>
              <a:rPr lang="en" sz="2900">
                <a:solidFill>
                  <a:schemeClr val="dk1"/>
                </a:solidFill>
              </a:rPr>
              <a:t>Linear Regressions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○"/>
            </a:pPr>
            <a:r>
              <a:rPr lang="en" sz="2900">
                <a:solidFill>
                  <a:schemeClr val="dk1"/>
                </a:solidFill>
              </a:rPr>
              <a:t>Establishes baseline for predictions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○"/>
            </a:pPr>
            <a:r>
              <a:rPr lang="en" sz="2900">
                <a:solidFill>
                  <a:schemeClr val="dk1"/>
                </a:solidFill>
              </a:rPr>
              <a:t>Assumes straight-line relationship 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45" name="Google Shape;545;p71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Techniques Selected</a:t>
            </a:r>
            <a:endParaRPr sz="2900"/>
          </a:p>
        </p:txBody>
      </p:sp>
      <p:sp>
        <p:nvSpPr>
          <p:cNvPr id="546" name="Google Shape;546;p71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7" name="Google Shape;547;p71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Techniques</a:t>
            </a:r>
            <a:r>
              <a:rPr lang="en">
                <a:solidFill>
                  <a:schemeClr val="dk1"/>
                </a:solidFill>
              </a:rPr>
              <a:t> and Modeling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2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" sz="2700">
                <a:solidFill>
                  <a:schemeClr val="dk1"/>
                </a:solidFill>
              </a:rPr>
              <a:t>Mean Absolute Error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lang="en" sz="2700">
                <a:solidFill>
                  <a:schemeClr val="dk1"/>
                </a:solidFill>
              </a:rPr>
              <a:t>Average differences in predicted and actual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" sz="2700">
                <a:solidFill>
                  <a:schemeClr val="dk1"/>
                </a:solidFill>
              </a:rPr>
              <a:t>Root Mean Squared Error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lang="en" sz="2700">
                <a:solidFill>
                  <a:schemeClr val="dk1"/>
                </a:solidFill>
              </a:rPr>
              <a:t>Larger prediction errors to understand accuracy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n" sz="2700">
                <a:solidFill>
                  <a:schemeClr val="dk1"/>
                </a:solidFill>
              </a:rPr>
              <a:t>R squared</a:t>
            </a:r>
            <a:endParaRPr sz="2700">
              <a:solidFill>
                <a:schemeClr val="dk1"/>
              </a:solidFill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○"/>
            </a:pPr>
            <a:r>
              <a:rPr lang="en" sz="2700">
                <a:solidFill>
                  <a:schemeClr val="dk1"/>
                </a:solidFill>
              </a:rPr>
              <a:t>Shows how well model captures price changes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553" name="Google Shape;553;p72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554" name="Google Shape;554;p72"/>
          <p:cNvSpPr txBox="1"/>
          <p:nvPr>
            <p:ph idx="3" type="subTitle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Techniques and Modeling</a:t>
            </a:r>
            <a:endParaRPr/>
          </a:p>
        </p:txBody>
      </p:sp>
      <p:pic>
        <p:nvPicPr>
          <p:cNvPr id="555" name="Google Shape;55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750" y="1224663"/>
            <a:ext cx="2247700" cy="9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500" y="2225899"/>
            <a:ext cx="2214200" cy="82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1752" y="3130575"/>
            <a:ext cx="2247686" cy="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8500" y="4035250"/>
            <a:ext cx="2214200" cy="58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3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Random Forest Regressor</a:t>
            </a:r>
            <a:endParaRPr sz="2900"/>
          </a:p>
        </p:txBody>
      </p:sp>
      <p:sp>
        <p:nvSpPr>
          <p:cNvPr id="564" name="Google Shape;564;p73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/>
          </a:p>
        </p:txBody>
      </p:sp>
      <p:sp>
        <p:nvSpPr>
          <p:cNvPr id="565" name="Google Shape;565;p73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Techniques and Modeling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6" name="Google Shape;5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50" y="1141625"/>
            <a:ext cx="8601150" cy="37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4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Random Forest Regressor</a:t>
            </a:r>
            <a:endParaRPr sz="2900"/>
          </a:p>
        </p:txBody>
      </p:sp>
      <p:sp>
        <p:nvSpPr>
          <p:cNvPr id="572" name="Google Shape;572;p74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3" name="Google Shape;573;p74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Techniques and Modeling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74" name="Google Shape;57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50" y="1141625"/>
            <a:ext cx="8601150" cy="37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5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Random Forest Regressor</a:t>
            </a:r>
            <a:endParaRPr sz="2900"/>
          </a:p>
        </p:txBody>
      </p:sp>
      <p:sp>
        <p:nvSpPr>
          <p:cNvPr id="580" name="Google Shape;580;p75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1" name="Google Shape;581;p75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Techniques and Modeling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82" name="Google Shape;58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50" y="1141625"/>
            <a:ext cx="8601151" cy="37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 of a sea lion." id="587" name="Google Shape;587;p7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227" r="23227" t="0"/>
          <a:stretch/>
        </p:blipFill>
        <p:spPr>
          <a:xfrm>
            <a:off x="274950" y="1159275"/>
            <a:ext cx="2096400" cy="3705000"/>
          </a:xfrm>
          <a:prstGeom prst="roundRect">
            <a:avLst>
              <a:gd fmla="val 16667" name="adj"/>
            </a:avLst>
          </a:prstGeom>
        </p:spPr>
      </p:pic>
      <p:sp>
        <p:nvSpPr>
          <p:cNvPr id="588" name="Google Shape;588;p76"/>
          <p:cNvSpPr txBox="1"/>
          <p:nvPr>
            <p:ph type="title"/>
          </p:nvPr>
        </p:nvSpPr>
        <p:spPr>
          <a:xfrm>
            <a:off x="254710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</a:t>
            </a:r>
            <a:endParaRPr/>
          </a:p>
        </p:txBody>
      </p:sp>
      <p:sp>
        <p:nvSpPr>
          <p:cNvPr id="589" name="Google Shape;589;p76"/>
          <p:cNvSpPr txBox="1"/>
          <p:nvPr>
            <p:ph idx="3" type="subTitle"/>
          </p:nvPr>
        </p:nvSpPr>
        <p:spPr>
          <a:xfrm>
            <a:off x="27495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90" name="Google Shape;590;p76"/>
          <p:cNvSpPr/>
          <p:nvPr/>
        </p:nvSpPr>
        <p:spPr>
          <a:xfrm>
            <a:off x="274950" y="1164975"/>
            <a:ext cx="2096400" cy="3693600"/>
          </a:xfrm>
          <a:prstGeom prst="roundRect">
            <a:avLst>
              <a:gd fmla="val 11055" name="adj"/>
            </a:avLst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591" name="Google Shape;591;p76"/>
          <p:cNvSpPr txBox="1"/>
          <p:nvPr>
            <p:ph idx="1" type="body"/>
          </p:nvPr>
        </p:nvSpPr>
        <p:spPr>
          <a:xfrm>
            <a:off x="522250" y="1412150"/>
            <a:ext cx="1582500" cy="3166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272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2"/>
              <a:buFont typeface="Arial"/>
              <a:buChar char="●"/>
            </a:pPr>
            <a:r>
              <a:rPr lang="en" sz="148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Absolute Error (MAE): 71.59</a:t>
            </a:r>
            <a:endParaRPr sz="148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72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2"/>
              <a:buFont typeface="Arial"/>
              <a:buChar char="●"/>
            </a:pPr>
            <a:r>
              <a:rPr lang="en" sz="148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Root Mean Squared Error (RMSE): 105.86</a:t>
            </a:r>
            <a:endParaRPr sz="148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2729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2"/>
              <a:buFont typeface="Arial"/>
              <a:buChar char="●"/>
            </a:pPr>
            <a:r>
              <a:rPr lang="en" sz="1482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R² Score: 0.978</a:t>
            </a:r>
            <a:endParaRPr sz="148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92" name="Google Shape;59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750" y="1141625"/>
            <a:ext cx="6400799" cy="374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0050" y="1141623"/>
            <a:ext cx="6400801" cy="374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3750" y="1141623"/>
            <a:ext cx="6400799" cy="3749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7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Linear Regression</a:t>
            </a:r>
            <a:endParaRPr sz="2900"/>
          </a:p>
        </p:txBody>
      </p:sp>
      <p:sp>
        <p:nvSpPr>
          <p:cNvPr id="600" name="Google Shape;600;p77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1" name="Google Shape;601;p77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Techniques and Modeling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02" name="Google Shape;60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50" y="1141625"/>
            <a:ext cx="8601151" cy="37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8"/>
          <p:cNvSpPr txBox="1"/>
          <p:nvPr>
            <p:ph idx="1" type="body"/>
          </p:nvPr>
        </p:nvSpPr>
        <p:spPr>
          <a:xfrm>
            <a:off x="6897175" y="1321275"/>
            <a:ext cx="2096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Absolute Error (MAE): 51.48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Root Mean Squared Error (RMSE): 80.59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R² Score: 0.99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78"/>
          <p:cNvSpPr txBox="1"/>
          <p:nvPr>
            <p:ph type="title"/>
          </p:nvPr>
        </p:nvSpPr>
        <p:spPr>
          <a:xfrm>
            <a:off x="279625" y="3059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609" name="Google Shape;609;p78"/>
          <p:cNvSpPr txBox="1"/>
          <p:nvPr>
            <p:ph idx="3" type="subTitle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610" name="Google Shape;6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1575"/>
            <a:ext cx="6492240" cy="374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78"/>
          <p:cNvPicPr preferRelativeResize="0"/>
          <p:nvPr/>
        </p:nvPicPr>
        <p:blipFill rotWithShape="1">
          <a:blip r:embed="rId4">
            <a:alphaModFix/>
          </a:blip>
          <a:srcRect b="0" l="1390" r="0" t="0"/>
          <a:stretch/>
        </p:blipFill>
        <p:spPr>
          <a:xfrm>
            <a:off x="152400" y="1100050"/>
            <a:ext cx="6492239" cy="3749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41577"/>
            <a:ext cx="6492239" cy="374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80" r="-379" t="0"/>
          <a:stretch/>
        </p:blipFill>
        <p:spPr>
          <a:xfrm>
            <a:off x="6711250" y="1206075"/>
            <a:ext cx="2338200" cy="3537000"/>
          </a:xfrm>
          <a:prstGeom prst="roundRect">
            <a:avLst>
              <a:gd fmla="val 16667" name="adj"/>
            </a:avLst>
          </a:prstGeom>
        </p:spPr>
      </p:pic>
      <p:sp>
        <p:nvSpPr>
          <p:cNvPr id="618" name="Google Shape;618;p79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Random Forest Regressor: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Absolute Error (MAE): 71.59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Root Mean Squared Error (RMSE): 105.86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R² Score: 0.978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Regression: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Absolute Error (MAE): 51.48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Root Mean Squared Error (RMSE): 80.59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R² Score: 0.99</a:t>
            </a:r>
            <a:endParaRPr sz="1482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9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sp>
        <p:nvSpPr>
          <p:cNvPr id="620" name="Google Shape;620;p79"/>
          <p:cNvSpPr txBox="1"/>
          <p:nvPr>
            <p:ph idx="3" type="subTitle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67" name="Google Shape;467;p62"/>
          <p:cNvSpPr txBox="1"/>
          <p:nvPr>
            <p:ph idx="1" type="subTitle"/>
          </p:nvPr>
        </p:nvSpPr>
        <p:spPr>
          <a:xfrm>
            <a:off x="1655875" y="13480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62"/>
          <p:cNvSpPr txBox="1"/>
          <p:nvPr>
            <p:ph idx="2" type="subTitle"/>
          </p:nvPr>
        </p:nvSpPr>
        <p:spPr>
          <a:xfrm>
            <a:off x="1655875" y="2092550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Collection/Preprocessing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9" name="Google Shape;469;p62"/>
          <p:cNvSpPr txBox="1"/>
          <p:nvPr>
            <p:ph idx="3" type="subTitle"/>
          </p:nvPr>
        </p:nvSpPr>
        <p:spPr>
          <a:xfrm>
            <a:off x="1655875" y="28370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Techniques and Modeling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0" name="Google Shape;470;p62"/>
          <p:cNvSpPr txBox="1"/>
          <p:nvPr>
            <p:ph idx="4" type="subTitle"/>
          </p:nvPr>
        </p:nvSpPr>
        <p:spPr>
          <a:xfrm>
            <a:off x="1655875" y="357627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Results and Insights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1" name="Google Shape;471;p62"/>
          <p:cNvSpPr txBox="1"/>
          <p:nvPr>
            <p:ph idx="5" type="subTitle"/>
          </p:nvPr>
        </p:nvSpPr>
        <p:spPr>
          <a:xfrm>
            <a:off x="1655875" y="4315525"/>
            <a:ext cx="72180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Summary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2" name="Google Shape;472;p62"/>
          <p:cNvSpPr txBox="1"/>
          <p:nvPr>
            <p:ph idx="6" type="subTitle"/>
          </p:nvPr>
        </p:nvSpPr>
        <p:spPr>
          <a:xfrm flipH="1">
            <a:off x="91975" y="13690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3" name="Google Shape;473;p62"/>
          <p:cNvSpPr txBox="1"/>
          <p:nvPr>
            <p:ph idx="7" type="subTitle"/>
          </p:nvPr>
        </p:nvSpPr>
        <p:spPr>
          <a:xfrm flipH="1">
            <a:off x="91975" y="211354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4" name="Google Shape;474;p62"/>
          <p:cNvSpPr txBox="1"/>
          <p:nvPr>
            <p:ph idx="8" type="subTitle"/>
          </p:nvPr>
        </p:nvSpPr>
        <p:spPr>
          <a:xfrm flipH="1">
            <a:off x="91975" y="28540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62"/>
          <p:cNvSpPr txBox="1"/>
          <p:nvPr>
            <p:ph idx="9" type="subTitle"/>
          </p:nvPr>
        </p:nvSpPr>
        <p:spPr>
          <a:xfrm flipH="1">
            <a:off x="91975" y="35926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21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6" name="Google Shape;476;p62"/>
          <p:cNvSpPr txBox="1"/>
          <p:nvPr>
            <p:ph idx="13" type="subTitle"/>
          </p:nvPr>
        </p:nvSpPr>
        <p:spPr>
          <a:xfrm flipH="1">
            <a:off x="91975" y="4336485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17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8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028" l="0" r="0" t="0"/>
          <a:stretch/>
        </p:blipFill>
        <p:spPr>
          <a:xfrm>
            <a:off x="177175" y="1122075"/>
            <a:ext cx="6600300" cy="3813000"/>
          </a:xfrm>
          <a:prstGeom prst="roundRect">
            <a:avLst>
              <a:gd fmla="val 16667" name="adj"/>
            </a:avLst>
          </a:prstGeom>
        </p:spPr>
      </p:pic>
      <p:sp>
        <p:nvSpPr>
          <p:cNvPr id="626" name="Google Shape;626;p80"/>
          <p:cNvSpPr txBox="1"/>
          <p:nvPr>
            <p:ph idx="1" type="body"/>
          </p:nvPr>
        </p:nvSpPr>
        <p:spPr>
          <a:xfrm>
            <a:off x="6777400" y="1246000"/>
            <a:ext cx="22725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 Coefficient: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Lag_1: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968.15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rolling_mean_7: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197.34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day_of_week: </a:t>
            </a:r>
            <a:r>
              <a:rPr lang="en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0.32</a:t>
            </a:r>
            <a:endParaRPr sz="1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0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 Values</a:t>
            </a:r>
            <a:endParaRPr/>
          </a:p>
        </p:txBody>
      </p:sp>
      <p:sp>
        <p:nvSpPr>
          <p:cNvPr id="628" name="Google Shape;628;p80"/>
          <p:cNvSpPr txBox="1"/>
          <p:nvPr>
            <p:ph idx="3" type="subTitle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8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400" y="1926375"/>
            <a:ext cx="2096400" cy="2096400"/>
          </a:xfrm>
          <a:prstGeom prst="roundRect">
            <a:avLst>
              <a:gd fmla="val 16667" name="adj"/>
            </a:avLst>
          </a:prstGeom>
        </p:spPr>
      </p:pic>
      <p:sp>
        <p:nvSpPr>
          <p:cNvPr id="634" name="Google Shape;634;p81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Linear Regression provided more accurate prediction in comparison to Random Forest and showed feature importance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Random forest can </a:t>
            </a:r>
            <a:r>
              <a:rPr lang="en" sz="2000"/>
              <a:t>capture</a:t>
            </a:r>
            <a:r>
              <a:rPr lang="en" sz="2000"/>
              <a:t> complex patterns, but did not outperform linear regression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Both models followed trends and predicted close to actual, but linear regression did it best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Coefficients show that the lag and rolling averages were key to predicting prices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81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Interpretation</a:t>
            </a:r>
            <a:endParaRPr/>
          </a:p>
        </p:txBody>
      </p:sp>
      <p:sp>
        <p:nvSpPr>
          <p:cNvPr id="636" name="Google Shape;636;p81"/>
          <p:cNvSpPr txBox="1"/>
          <p:nvPr>
            <p:ph idx="3" type="subTitle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8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2552" r="32552" t="0"/>
          <a:stretch/>
        </p:blipFill>
        <p:spPr>
          <a:xfrm>
            <a:off x="6777400" y="1122075"/>
            <a:ext cx="2096400" cy="3705000"/>
          </a:xfrm>
          <a:prstGeom prst="roundRect">
            <a:avLst>
              <a:gd fmla="val 16667" name="adj"/>
            </a:avLst>
          </a:prstGeom>
        </p:spPr>
      </p:pic>
      <p:sp>
        <p:nvSpPr>
          <p:cNvPr id="642" name="Google Shape;642;p82"/>
          <p:cNvSpPr txBox="1"/>
          <p:nvPr>
            <p:ph idx="1" type="body"/>
          </p:nvPr>
        </p:nvSpPr>
        <p:spPr>
          <a:xfrm>
            <a:off x="545275" y="1321275"/>
            <a:ext cx="5795400" cy="3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Help traders make better decisions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Manage risks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Understand what drives the market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Using methods for other cryptocurrencies</a:t>
            </a:r>
            <a:endParaRPr sz="2600"/>
          </a:p>
        </p:txBody>
      </p:sp>
      <p:sp>
        <p:nvSpPr>
          <p:cNvPr id="643" name="Google Shape;643;p82"/>
          <p:cNvSpPr txBox="1"/>
          <p:nvPr>
            <p:ph type="title"/>
          </p:nvPr>
        </p:nvSpPr>
        <p:spPr>
          <a:xfrm>
            <a:off x="274950" y="327125"/>
            <a:ext cx="632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Implications</a:t>
            </a:r>
            <a:endParaRPr/>
          </a:p>
        </p:txBody>
      </p:sp>
      <p:sp>
        <p:nvSpPr>
          <p:cNvPr id="644" name="Google Shape;644;p82"/>
          <p:cNvSpPr txBox="1"/>
          <p:nvPr>
            <p:ph idx="3" type="subTitle"/>
          </p:nvPr>
        </p:nvSpPr>
        <p:spPr>
          <a:xfrm>
            <a:off x="6777400" y="284775"/>
            <a:ext cx="20964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83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200"/>
              <a:t>SUMMARY</a:t>
            </a:r>
            <a:endParaRPr sz="4200"/>
          </a:p>
        </p:txBody>
      </p:sp>
      <p:sp>
        <p:nvSpPr>
          <p:cNvPr id="650" name="Google Shape;650;p83"/>
          <p:cNvSpPr txBox="1"/>
          <p:nvPr>
            <p:ph idx="1" type="subTitle"/>
          </p:nvPr>
        </p:nvSpPr>
        <p:spPr>
          <a:xfrm flipH="1">
            <a:off x="-172350" y="1348072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51" name="Google Shape;651;p83"/>
          <p:cNvSpPr txBox="1"/>
          <p:nvPr>
            <p:ph idx="2" type="subTitle"/>
          </p:nvPr>
        </p:nvSpPr>
        <p:spPr>
          <a:xfrm flipH="1">
            <a:off x="-172350" y="28291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652" name="Google Shape;652;p83"/>
          <p:cNvSpPr txBox="1"/>
          <p:nvPr>
            <p:ph idx="3" type="subTitle"/>
          </p:nvPr>
        </p:nvSpPr>
        <p:spPr>
          <a:xfrm flipH="1">
            <a:off x="-172350" y="4315497"/>
            <a:ext cx="15639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653" name="Google Shape;653;p83"/>
          <p:cNvSpPr txBox="1"/>
          <p:nvPr>
            <p:ph idx="4" type="body"/>
          </p:nvPr>
        </p:nvSpPr>
        <p:spPr>
          <a:xfrm>
            <a:off x="1134750" y="1348075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performed Random Forest and Linear Regression techniques on time series ethereum data to predict market trends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4" name="Google Shape;654;p83"/>
          <p:cNvSpPr txBox="1"/>
          <p:nvPr>
            <p:ph idx="5" type="body"/>
          </p:nvPr>
        </p:nvSpPr>
        <p:spPr>
          <a:xfrm>
            <a:off x="1134750" y="2831788"/>
            <a:ext cx="5434200" cy="13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found that linear regression was better suited for such analysis, and learned what created features were ket in prediction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5" name="Google Shape;655;p83"/>
          <p:cNvSpPr txBox="1"/>
          <p:nvPr>
            <p:ph idx="6" type="body"/>
          </p:nvPr>
        </p:nvSpPr>
        <p:spPr>
          <a:xfrm>
            <a:off x="1134750" y="4310313"/>
            <a:ext cx="5434200" cy="5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research could help investors manage risks and make better decisions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6" name="Google Shape;656;p83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0" l="5237" r="5228" t="0"/>
          <a:stretch/>
        </p:blipFill>
        <p:spPr>
          <a:xfrm>
            <a:off x="6777400" y="1352225"/>
            <a:ext cx="2096400" cy="3510600"/>
          </a:xfrm>
          <a:prstGeom prst="roundRect">
            <a:avLst>
              <a:gd fmla="val 16667" name="adj"/>
            </a:avLst>
          </a:prstGeom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4"/>
          <p:cNvSpPr txBox="1"/>
          <p:nvPr>
            <p:ph type="title"/>
          </p:nvPr>
        </p:nvSpPr>
        <p:spPr>
          <a:xfrm>
            <a:off x="272650" y="2189271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THANK YOU</a:t>
            </a:r>
            <a:endParaRPr sz="4200"/>
          </a:p>
        </p:txBody>
      </p:sp>
      <p:sp>
        <p:nvSpPr>
          <p:cNvPr id="662" name="Google Shape;662;p84"/>
          <p:cNvSpPr txBox="1"/>
          <p:nvPr>
            <p:ph idx="4294967295" type="subTitle"/>
          </p:nvPr>
        </p:nvSpPr>
        <p:spPr>
          <a:xfrm>
            <a:off x="4681900" y="3235225"/>
            <a:ext cx="41919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Any Questions? 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6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0185" r="10177" t="0"/>
          <a:stretch/>
        </p:blipFill>
        <p:spPr>
          <a:xfrm>
            <a:off x="4676850" y="1342250"/>
            <a:ext cx="4201200" cy="3510600"/>
          </a:xfrm>
          <a:prstGeom prst="roundRect">
            <a:avLst>
              <a:gd fmla="val 16667" name="adj"/>
            </a:avLst>
          </a:prstGeom>
        </p:spPr>
      </p:pic>
      <p:sp>
        <p:nvSpPr>
          <p:cNvPr id="482" name="Google Shape;482;p63"/>
          <p:cNvSpPr txBox="1"/>
          <p:nvPr>
            <p:ph idx="1" type="body"/>
          </p:nvPr>
        </p:nvSpPr>
        <p:spPr>
          <a:xfrm>
            <a:off x="477525" y="1462200"/>
            <a:ext cx="37542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Cryptocurrency is relatively new and exciting for investors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It can be unpredictable and risky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Predictive time series analysis can </a:t>
            </a:r>
            <a:r>
              <a:rPr lang="en" sz="1900">
                <a:solidFill>
                  <a:schemeClr val="dk1"/>
                </a:solidFill>
              </a:rPr>
              <a:t>provide</a:t>
            </a:r>
            <a:r>
              <a:rPr lang="en" sz="1900">
                <a:solidFill>
                  <a:schemeClr val="dk1"/>
                </a:solidFill>
              </a:rPr>
              <a:t> confidence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Identify trends, support decisions, and handle uncertainty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83" name="Google Shape;483;p63"/>
          <p:cNvSpPr txBox="1"/>
          <p:nvPr>
            <p:ph type="title"/>
          </p:nvPr>
        </p:nvSpPr>
        <p:spPr>
          <a:xfrm>
            <a:off x="272650" y="327115"/>
            <a:ext cx="8601300" cy="8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>
            <p:ph idx="1" type="body"/>
          </p:nvPr>
        </p:nvSpPr>
        <p:spPr>
          <a:xfrm>
            <a:off x="415075" y="1335950"/>
            <a:ext cx="3923700" cy="34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Our data was collected from Kaggle. 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The dataset spanned from 2018 to 2024</a:t>
            </a:r>
            <a:endParaRPr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>
                <a:solidFill>
                  <a:schemeClr val="dk1"/>
                </a:solidFill>
              </a:rPr>
              <a:t>Key information in the dataset: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Open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High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Low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Close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Volume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9" name="Google Shape;489;p64"/>
          <p:cNvSpPr txBox="1"/>
          <p:nvPr>
            <p:ph type="title"/>
          </p:nvPr>
        </p:nvSpPr>
        <p:spPr>
          <a:xfrm>
            <a:off x="272650" y="327125"/>
            <a:ext cx="4201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Collection</a:t>
            </a:r>
            <a:endParaRPr/>
          </a:p>
        </p:txBody>
      </p:sp>
      <p:pic>
        <p:nvPicPr>
          <p:cNvPr id="490" name="Google Shape;4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32100"/>
            <a:ext cx="4400275" cy="2472396"/>
          </a:xfrm>
          <a:prstGeom prst="rect">
            <a:avLst/>
          </a:prstGeom>
          <a:noFill/>
          <a:ln>
            <a:noFill/>
          </a:ln>
          <a:effectLst>
            <a:outerShdw blurRad="714375" rotWithShape="0" algn="bl" dir="5400000" dist="19050">
              <a:srgbClr val="000000">
                <a:alpha val="50000"/>
              </a:srgbClr>
            </a:outerShdw>
            <a:reflection blurRad="0" dir="0" dist="0" endA="0" endPos="48000" fadeDir="5400012" kx="0" rotWithShape="0" algn="bl" stPos="0" sy="-100000" ky="0"/>
          </a:effectLst>
        </p:spPr>
      </p:pic>
      <p:sp>
        <p:nvSpPr>
          <p:cNvPr id="491" name="Google Shape;491;p64"/>
          <p:cNvSpPr txBox="1"/>
          <p:nvPr/>
        </p:nvSpPr>
        <p:spPr>
          <a:xfrm>
            <a:off x="8137000" y="52925"/>
            <a:ext cx="91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M Sans"/>
                <a:ea typeface="DM Sans"/>
                <a:cs typeface="DM Sans"/>
                <a:sym typeface="DM Sans"/>
              </a:rPr>
              <a:t>Dataset Details</a:t>
            </a:r>
            <a:endParaRPr sz="11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 txBox="1"/>
          <p:nvPr>
            <p:ph idx="1" type="body"/>
          </p:nvPr>
        </p:nvSpPr>
        <p:spPr>
          <a:xfrm>
            <a:off x="509750" y="1335950"/>
            <a:ext cx="5824800" cy="3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Loaded csv file into pandas DataFrame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Handled missing values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Parse time column to datetime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Create new features: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Lag on Close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Rolling means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Normalized data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Outlier detection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Training and te</a:t>
            </a:r>
            <a:r>
              <a:rPr lang="en" sz="2100"/>
              <a:t>sting splits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5"/>
          <p:cNvSpPr txBox="1"/>
          <p:nvPr>
            <p:ph type="title"/>
          </p:nvPr>
        </p:nvSpPr>
        <p:spPr>
          <a:xfrm>
            <a:off x="272650" y="327125"/>
            <a:ext cx="34179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498" name="Google Shape;498;p65"/>
          <p:cNvSpPr txBox="1"/>
          <p:nvPr>
            <p:ph idx="3" type="subTitle"/>
          </p:nvPr>
        </p:nvSpPr>
        <p:spPr>
          <a:xfrm>
            <a:off x="3890675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Preprocessing cont’d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9" name="Google Shape;4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0700" y="1335950"/>
            <a:ext cx="2228341" cy="33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6"/>
          <p:cNvSpPr txBox="1"/>
          <p:nvPr>
            <p:ph idx="1" type="body"/>
          </p:nvPr>
        </p:nvSpPr>
        <p:spPr>
          <a:xfrm>
            <a:off x="510325" y="1412150"/>
            <a:ext cx="37332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values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were no null values, therefore we did not have to deal with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 of all the columns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6"/>
          <p:cNvSpPr txBox="1"/>
          <p:nvPr>
            <p:ph type="title"/>
          </p:nvPr>
        </p:nvSpPr>
        <p:spPr>
          <a:xfrm>
            <a:off x="272650" y="327125"/>
            <a:ext cx="4201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values and Info</a:t>
            </a:r>
            <a:endParaRPr/>
          </a:p>
        </p:txBody>
      </p:sp>
      <p:sp>
        <p:nvSpPr>
          <p:cNvPr id="506" name="Google Shape;506;p66"/>
          <p:cNvSpPr txBox="1"/>
          <p:nvPr>
            <p:ph idx="3" type="subTitle"/>
          </p:nvPr>
        </p:nvSpPr>
        <p:spPr>
          <a:xfrm>
            <a:off x="7931525" y="109825"/>
            <a:ext cx="10950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</a:t>
            </a:r>
            <a:endParaRPr/>
          </a:p>
        </p:txBody>
      </p:sp>
      <p:pic>
        <p:nvPicPr>
          <p:cNvPr id="507" name="Google Shape;507;p66"/>
          <p:cNvPicPr preferRelativeResize="0"/>
          <p:nvPr/>
        </p:nvPicPr>
        <p:blipFill rotWithShape="1">
          <a:blip r:embed="rId3">
            <a:alphaModFix/>
          </a:blip>
          <a:srcRect b="6475" l="3830" r="63209" t="25787"/>
          <a:stretch/>
        </p:blipFill>
        <p:spPr>
          <a:xfrm>
            <a:off x="4743975" y="505525"/>
            <a:ext cx="3812899" cy="440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Boxplot - Open, High, Low, Close</a:t>
            </a:r>
            <a:endParaRPr sz="2900"/>
          </a:p>
        </p:txBody>
      </p:sp>
      <p:sp>
        <p:nvSpPr>
          <p:cNvPr id="513" name="Google Shape;513;p67"/>
          <p:cNvSpPr txBox="1"/>
          <p:nvPr>
            <p:ph idx="2" type="subTitle"/>
          </p:nvPr>
        </p:nvSpPr>
        <p:spPr>
          <a:xfrm>
            <a:off x="73025" y="96600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</a:t>
            </a:r>
            <a:r>
              <a:rPr lang="en"/>
              <a:t>c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4" name="Google Shape;514;p67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Preprocessing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15" name="Google Shape;5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1625"/>
            <a:ext cx="8721400" cy="38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8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Boxplot - Volume</a:t>
            </a:r>
            <a:endParaRPr sz="2900"/>
          </a:p>
        </p:txBody>
      </p:sp>
      <p:sp>
        <p:nvSpPr>
          <p:cNvPr id="521" name="Google Shape;521;p68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p68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Preprocessing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23" name="Google Shape;5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50" y="1167325"/>
            <a:ext cx="8601150" cy="378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9"/>
          <p:cNvSpPr txBox="1"/>
          <p:nvPr>
            <p:ph type="title"/>
          </p:nvPr>
        </p:nvSpPr>
        <p:spPr>
          <a:xfrm>
            <a:off x="272650" y="327125"/>
            <a:ext cx="57192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Normalization</a:t>
            </a:r>
            <a:endParaRPr sz="2900"/>
          </a:p>
        </p:txBody>
      </p:sp>
      <p:sp>
        <p:nvSpPr>
          <p:cNvPr id="529" name="Google Shape;529;p69"/>
          <p:cNvSpPr txBox="1"/>
          <p:nvPr>
            <p:ph idx="2" type="subTitle"/>
          </p:nvPr>
        </p:nvSpPr>
        <p:spPr>
          <a:xfrm>
            <a:off x="109150" y="109825"/>
            <a:ext cx="10182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p69"/>
          <p:cNvSpPr txBox="1"/>
          <p:nvPr>
            <p:ph idx="3" type="subTitle"/>
          </p:nvPr>
        </p:nvSpPr>
        <p:spPr>
          <a:xfrm>
            <a:off x="6184900" y="284775"/>
            <a:ext cx="2688900" cy="70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Preprocessing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1" name="Google Shape;5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50" y="1141625"/>
            <a:ext cx="8601150" cy="37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oup/Class Project #1">
  <a:themeElements>
    <a:clrScheme name="Simple Light">
      <a:dk1>
        <a:srgbClr val="000000"/>
      </a:dk1>
      <a:lt1>
        <a:srgbClr val="D2DE9C"/>
      </a:lt1>
      <a:dk2>
        <a:srgbClr val="F3DFA5"/>
      </a:dk2>
      <a:lt2>
        <a:srgbClr val="DBEFF1"/>
      </a:lt2>
      <a:accent1>
        <a:srgbClr val="FD5E48"/>
      </a:accent1>
      <a:accent2>
        <a:srgbClr val="E6C2D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58C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